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9" r:id="rId2"/>
    <p:sldId id="280" r:id="rId3"/>
    <p:sldId id="310" r:id="rId4"/>
    <p:sldId id="281" r:id="rId5"/>
    <p:sldId id="282" r:id="rId6"/>
    <p:sldId id="283" r:id="rId7"/>
    <p:sldId id="284" r:id="rId8"/>
    <p:sldId id="285" r:id="rId9"/>
    <p:sldId id="311" r:id="rId10"/>
    <p:sldId id="286" r:id="rId11"/>
    <p:sldId id="287" r:id="rId12"/>
    <p:sldId id="288" r:id="rId13"/>
    <p:sldId id="289" r:id="rId14"/>
    <p:sldId id="290" r:id="rId15"/>
    <p:sldId id="291" r:id="rId16"/>
    <p:sldId id="292" r:id="rId17"/>
    <p:sldId id="293" r:id="rId18"/>
    <p:sldId id="294" r:id="rId19"/>
    <p:sldId id="295" r:id="rId20"/>
    <p:sldId id="312" r:id="rId21"/>
    <p:sldId id="296" r:id="rId22"/>
    <p:sldId id="297" r:id="rId23"/>
    <p:sldId id="298" r:id="rId24"/>
    <p:sldId id="299" r:id="rId25"/>
    <p:sldId id="300" r:id="rId26"/>
    <p:sldId id="301" r:id="rId27"/>
    <p:sldId id="302" r:id="rId28"/>
    <p:sldId id="303" r:id="rId29"/>
    <p:sldId id="305" r:id="rId30"/>
    <p:sldId id="306" r:id="rId31"/>
    <p:sldId id="307" r:id="rId32"/>
    <p:sldId id="308" r:id="rId33"/>
    <p:sldId id="309" r:id="rId34"/>
    <p:sldId id="256" r:id="rId35"/>
    <p:sldId id="257" r:id="rId36"/>
    <p:sldId id="258" r:id="rId37"/>
    <p:sldId id="261" r:id="rId38"/>
    <p:sldId id="262" r:id="rId39"/>
    <p:sldId id="263" r:id="rId40"/>
    <p:sldId id="264" r:id="rId41"/>
    <p:sldId id="265" r:id="rId42"/>
    <p:sldId id="266" r:id="rId43"/>
    <p:sldId id="267" r:id="rId44"/>
    <p:sldId id="268" r:id="rId45"/>
    <p:sldId id="269" r:id="rId46"/>
    <p:sldId id="271" r:id="rId47"/>
    <p:sldId id="272" r:id="rId48"/>
    <p:sldId id="273" r:id="rId49"/>
    <p:sldId id="274" r:id="rId50"/>
    <p:sldId id="275" r:id="rId51"/>
    <p:sldId id="276" r:id="rId52"/>
    <p:sldId id="270" r:id="rId53"/>
    <p:sldId id="277" r:id="rId54"/>
    <p:sldId id="278" r:id="rId5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46" autoAdjust="0"/>
    <p:restoredTop sz="94660"/>
  </p:normalViewPr>
  <p:slideViewPr>
    <p:cSldViewPr>
      <p:cViewPr varScale="1">
        <p:scale>
          <a:sx n="74" d="100"/>
          <a:sy n="74" d="100"/>
        </p:scale>
        <p:origin x="-30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916354-3A27-4DB2-99BF-D2D52CBBE4E3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BC1B4F7-A2F8-43C7-932E-0B1A636ADD1B}">
      <dgm:prSet phldrT="[Text]"/>
      <dgm:spPr/>
      <dgm:t>
        <a:bodyPr/>
        <a:lstStyle/>
        <a:p>
          <a:r>
            <a:rPr lang="en-US" dirty="0" smtClean="0"/>
            <a:t>Early Inhabitants</a:t>
          </a:r>
          <a:endParaRPr lang="en-US" dirty="0"/>
        </a:p>
      </dgm:t>
    </dgm:pt>
    <dgm:pt modelId="{C207979B-6BB4-4466-BF86-D70C1F906CD8}" type="parTrans" cxnId="{935E8ABF-8C16-4602-B028-FF5CCF347CBF}">
      <dgm:prSet/>
      <dgm:spPr/>
      <dgm:t>
        <a:bodyPr/>
        <a:lstStyle/>
        <a:p>
          <a:endParaRPr lang="en-US"/>
        </a:p>
      </dgm:t>
    </dgm:pt>
    <dgm:pt modelId="{BDD77138-483A-4A49-BFA9-53C4DCA4AFA8}" type="sibTrans" cxnId="{935E8ABF-8C16-4602-B028-FF5CCF347CBF}">
      <dgm:prSet/>
      <dgm:spPr/>
      <dgm:t>
        <a:bodyPr/>
        <a:lstStyle/>
        <a:p>
          <a:endParaRPr lang="en-US"/>
        </a:p>
      </dgm:t>
    </dgm:pt>
    <dgm:pt modelId="{0F372DD9-EBC5-48D5-9B7E-9663D7176817}">
      <dgm:prSet phldrT="[Text]"/>
      <dgm:spPr/>
      <dgm:t>
        <a:bodyPr/>
        <a:lstStyle/>
        <a:p>
          <a:r>
            <a:rPr lang="en-US" dirty="0" err="1" smtClean="0"/>
            <a:t>Latins</a:t>
          </a:r>
          <a:endParaRPr lang="en-US" dirty="0"/>
        </a:p>
      </dgm:t>
    </dgm:pt>
    <dgm:pt modelId="{A934D1B6-6EBD-46C5-AE2D-66EE6E53CB0C}" type="parTrans" cxnId="{E1152C80-41D5-4371-B965-9285B8A2B8F5}">
      <dgm:prSet/>
      <dgm:spPr/>
      <dgm:t>
        <a:bodyPr/>
        <a:lstStyle/>
        <a:p>
          <a:endParaRPr lang="en-US"/>
        </a:p>
      </dgm:t>
    </dgm:pt>
    <dgm:pt modelId="{FC53A1FF-6096-437D-97B6-2A035694EEEC}" type="sibTrans" cxnId="{E1152C80-41D5-4371-B965-9285B8A2B8F5}">
      <dgm:prSet/>
      <dgm:spPr/>
      <dgm:t>
        <a:bodyPr/>
        <a:lstStyle/>
        <a:p>
          <a:endParaRPr lang="en-US"/>
        </a:p>
      </dgm:t>
    </dgm:pt>
    <dgm:pt modelId="{D36EC8A3-AE84-492D-9C1F-F71E1D9ED9C6}">
      <dgm:prSet phldrT="[Text]"/>
      <dgm:spPr/>
      <dgm:t>
        <a:bodyPr/>
        <a:lstStyle/>
        <a:p>
          <a:r>
            <a:rPr lang="en-US" dirty="0" smtClean="0"/>
            <a:t>Phoenicians</a:t>
          </a:r>
          <a:endParaRPr lang="en-US" dirty="0"/>
        </a:p>
      </dgm:t>
    </dgm:pt>
    <dgm:pt modelId="{A82A1000-E16C-438C-959A-E4CDE4538085}" type="parTrans" cxnId="{648F3683-D5BB-4D35-8341-29860192274B}">
      <dgm:prSet/>
      <dgm:spPr/>
      <dgm:t>
        <a:bodyPr/>
        <a:lstStyle/>
        <a:p>
          <a:endParaRPr lang="en-US"/>
        </a:p>
      </dgm:t>
    </dgm:pt>
    <dgm:pt modelId="{7401A015-836F-430E-8B08-8E52725BE4D8}" type="sibTrans" cxnId="{648F3683-D5BB-4D35-8341-29860192274B}">
      <dgm:prSet/>
      <dgm:spPr/>
      <dgm:t>
        <a:bodyPr/>
        <a:lstStyle/>
        <a:p>
          <a:endParaRPr lang="en-US"/>
        </a:p>
      </dgm:t>
    </dgm:pt>
    <dgm:pt modelId="{925B677E-B36F-42F4-AA93-3433DE9AD419}">
      <dgm:prSet phldrT="[Text]"/>
      <dgm:spPr/>
      <dgm:t>
        <a:bodyPr/>
        <a:lstStyle/>
        <a:p>
          <a:r>
            <a:rPr lang="en-US" dirty="0" smtClean="0"/>
            <a:t>Greeks</a:t>
          </a:r>
          <a:endParaRPr lang="en-US" dirty="0"/>
        </a:p>
      </dgm:t>
    </dgm:pt>
    <dgm:pt modelId="{97FA19CC-D959-48B9-BBAC-FE8034A9F5D8}" type="parTrans" cxnId="{D3F4A74F-6A74-44C7-ACCC-7FCCE7F7D245}">
      <dgm:prSet/>
      <dgm:spPr/>
      <dgm:t>
        <a:bodyPr/>
        <a:lstStyle/>
        <a:p>
          <a:endParaRPr lang="en-US"/>
        </a:p>
      </dgm:t>
    </dgm:pt>
    <dgm:pt modelId="{D1F2C565-67D8-4796-BB37-98DB26DFBBCD}" type="sibTrans" cxnId="{D3F4A74F-6A74-44C7-ACCC-7FCCE7F7D245}">
      <dgm:prSet/>
      <dgm:spPr/>
      <dgm:t>
        <a:bodyPr/>
        <a:lstStyle/>
        <a:p>
          <a:endParaRPr lang="en-US"/>
        </a:p>
      </dgm:t>
    </dgm:pt>
    <dgm:pt modelId="{785F22D8-EE02-467A-8A9D-65C62B60E7B1}">
      <dgm:prSet phldrT="[Text]"/>
      <dgm:spPr/>
      <dgm:t>
        <a:bodyPr/>
        <a:lstStyle/>
        <a:p>
          <a:r>
            <a:rPr lang="en-US" dirty="0" smtClean="0"/>
            <a:t>Etruscans</a:t>
          </a:r>
          <a:endParaRPr lang="en-US" dirty="0"/>
        </a:p>
      </dgm:t>
    </dgm:pt>
    <dgm:pt modelId="{40835DD9-E441-4846-A3C3-F0A13E046359}" type="parTrans" cxnId="{5489A87A-BC3C-4BF9-AF7C-DC7BD4A76ECB}">
      <dgm:prSet/>
      <dgm:spPr/>
      <dgm:t>
        <a:bodyPr/>
        <a:lstStyle/>
        <a:p>
          <a:endParaRPr lang="en-US"/>
        </a:p>
      </dgm:t>
    </dgm:pt>
    <dgm:pt modelId="{CB51438B-1177-45F7-8315-7A05B2A98C5D}" type="sibTrans" cxnId="{5489A87A-BC3C-4BF9-AF7C-DC7BD4A76ECB}">
      <dgm:prSet/>
      <dgm:spPr/>
      <dgm:t>
        <a:bodyPr/>
        <a:lstStyle/>
        <a:p>
          <a:endParaRPr lang="en-US"/>
        </a:p>
      </dgm:t>
    </dgm:pt>
    <dgm:pt modelId="{83AA9F3C-6F6F-4C06-9CE2-5300C18657BC}" type="pres">
      <dgm:prSet presAssocID="{8B916354-3A27-4DB2-99BF-D2D52CBBE4E3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554770F-3DE0-402A-80F3-19DED8DCD74D}" type="pres">
      <dgm:prSet presAssocID="{8B916354-3A27-4DB2-99BF-D2D52CBBE4E3}" presName="matrix" presStyleCnt="0"/>
      <dgm:spPr/>
    </dgm:pt>
    <dgm:pt modelId="{614AAC44-2051-461A-B88D-7A71B8731045}" type="pres">
      <dgm:prSet presAssocID="{8B916354-3A27-4DB2-99BF-D2D52CBBE4E3}" presName="tile1" presStyleLbl="node1" presStyleIdx="0" presStyleCnt="4" custLinFactNeighborY="-1250"/>
      <dgm:spPr/>
      <dgm:t>
        <a:bodyPr/>
        <a:lstStyle/>
        <a:p>
          <a:endParaRPr lang="en-US"/>
        </a:p>
      </dgm:t>
    </dgm:pt>
    <dgm:pt modelId="{9FC0F7ED-3F06-49B5-8EF4-FF61AD339903}" type="pres">
      <dgm:prSet presAssocID="{8B916354-3A27-4DB2-99BF-D2D52CBBE4E3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40D1CE-3EF3-4366-85B9-AAA64233CFE4}" type="pres">
      <dgm:prSet presAssocID="{8B916354-3A27-4DB2-99BF-D2D52CBBE4E3}" presName="tile2" presStyleLbl="node1" presStyleIdx="1" presStyleCnt="4" custLinFactNeighborY="-2500"/>
      <dgm:spPr/>
      <dgm:t>
        <a:bodyPr/>
        <a:lstStyle/>
        <a:p>
          <a:endParaRPr lang="en-US"/>
        </a:p>
      </dgm:t>
    </dgm:pt>
    <dgm:pt modelId="{3415EC80-903F-43DD-AA30-409D3E73330F}" type="pres">
      <dgm:prSet presAssocID="{8B916354-3A27-4DB2-99BF-D2D52CBBE4E3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90232F-8477-4AC9-8C03-B7A4686DAA03}" type="pres">
      <dgm:prSet presAssocID="{8B916354-3A27-4DB2-99BF-D2D52CBBE4E3}" presName="tile3" presStyleLbl="node1" presStyleIdx="2" presStyleCnt="4"/>
      <dgm:spPr/>
      <dgm:t>
        <a:bodyPr/>
        <a:lstStyle/>
        <a:p>
          <a:endParaRPr lang="en-US"/>
        </a:p>
      </dgm:t>
    </dgm:pt>
    <dgm:pt modelId="{1B09EEA3-86CE-4CCD-BE90-C5152D85E97B}" type="pres">
      <dgm:prSet presAssocID="{8B916354-3A27-4DB2-99BF-D2D52CBBE4E3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F05F90-D512-40FE-AB31-CE1F5FB6C7B9}" type="pres">
      <dgm:prSet presAssocID="{8B916354-3A27-4DB2-99BF-D2D52CBBE4E3}" presName="tile4" presStyleLbl="node1" presStyleIdx="3" presStyleCnt="4"/>
      <dgm:spPr/>
      <dgm:t>
        <a:bodyPr/>
        <a:lstStyle/>
        <a:p>
          <a:endParaRPr lang="en-US"/>
        </a:p>
      </dgm:t>
    </dgm:pt>
    <dgm:pt modelId="{45304F19-A93D-47D1-AFD1-986726165AEB}" type="pres">
      <dgm:prSet presAssocID="{8B916354-3A27-4DB2-99BF-D2D52CBBE4E3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172323-D266-4D4F-965F-EFB7AD0E97BD}" type="pres">
      <dgm:prSet presAssocID="{8B916354-3A27-4DB2-99BF-D2D52CBBE4E3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6CD5DBD8-DBA6-46E1-8FB1-4A207F330AAB}" type="presOf" srcId="{0F372DD9-EBC5-48D5-9B7E-9663D7176817}" destId="{9FC0F7ED-3F06-49B5-8EF4-FF61AD339903}" srcOrd="1" destOrd="0" presId="urn:microsoft.com/office/officeart/2005/8/layout/matrix1"/>
    <dgm:cxn modelId="{648F3683-D5BB-4D35-8341-29860192274B}" srcId="{8BC1B4F7-A2F8-43C7-932E-0B1A636ADD1B}" destId="{D36EC8A3-AE84-492D-9C1F-F71E1D9ED9C6}" srcOrd="1" destOrd="0" parTransId="{A82A1000-E16C-438C-959A-E4CDE4538085}" sibTransId="{7401A015-836F-430E-8B08-8E52725BE4D8}"/>
    <dgm:cxn modelId="{3E093C01-EF90-40B1-8630-0E8465D17ABC}" type="presOf" srcId="{785F22D8-EE02-467A-8A9D-65C62B60E7B1}" destId="{BFF05F90-D512-40FE-AB31-CE1F5FB6C7B9}" srcOrd="0" destOrd="0" presId="urn:microsoft.com/office/officeart/2005/8/layout/matrix1"/>
    <dgm:cxn modelId="{CE8F70F9-8936-43D7-A14D-FCE325097633}" type="presOf" srcId="{785F22D8-EE02-467A-8A9D-65C62B60E7B1}" destId="{45304F19-A93D-47D1-AFD1-986726165AEB}" srcOrd="1" destOrd="0" presId="urn:microsoft.com/office/officeart/2005/8/layout/matrix1"/>
    <dgm:cxn modelId="{67E032BC-DA44-43A1-87AB-269B650DC893}" type="presOf" srcId="{925B677E-B36F-42F4-AA93-3433DE9AD419}" destId="{3590232F-8477-4AC9-8C03-B7A4686DAA03}" srcOrd="0" destOrd="0" presId="urn:microsoft.com/office/officeart/2005/8/layout/matrix1"/>
    <dgm:cxn modelId="{C731CB47-DB16-4B6B-8E3A-D3DC9AAEA5FC}" type="presOf" srcId="{925B677E-B36F-42F4-AA93-3433DE9AD419}" destId="{1B09EEA3-86CE-4CCD-BE90-C5152D85E97B}" srcOrd="1" destOrd="0" presId="urn:microsoft.com/office/officeart/2005/8/layout/matrix1"/>
    <dgm:cxn modelId="{D3F4A74F-6A74-44C7-ACCC-7FCCE7F7D245}" srcId="{8BC1B4F7-A2F8-43C7-932E-0B1A636ADD1B}" destId="{925B677E-B36F-42F4-AA93-3433DE9AD419}" srcOrd="2" destOrd="0" parTransId="{97FA19CC-D959-48B9-BBAC-FE8034A9F5D8}" sibTransId="{D1F2C565-67D8-4796-BB37-98DB26DFBBCD}"/>
    <dgm:cxn modelId="{5489A87A-BC3C-4BF9-AF7C-DC7BD4A76ECB}" srcId="{8BC1B4F7-A2F8-43C7-932E-0B1A636ADD1B}" destId="{785F22D8-EE02-467A-8A9D-65C62B60E7B1}" srcOrd="3" destOrd="0" parTransId="{40835DD9-E441-4846-A3C3-F0A13E046359}" sibTransId="{CB51438B-1177-45F7-8315-7A05B2A98C5D}"/>
    <dgm:cxn modelId="{D765F2A0-0F10-4EC4-B6F8-97FAE5020051}" type="presOf" srcId="{D36EC8A3-AE84-492D-9C1F-F71E1D9ED9C6}" destId="{3415EC80-903F-43DD-AA30-409D3E73330F}" srcOrd="1" destOrd="0" presId="urn:microsoft.com/office/officeart/2005/8/layout/matrix1"/>
    <dgm:cxn modelId="{4F4FF48A-1329-4E89-BEBB-871519B83443}" type="presOf" srcId="{D36EC8A3-AE84-492D-9C1F-F71E1D9ED9C6}" destId="{F940D1CE-3EF3-4366-85B9-AAA64233CFE4}" srcOrd="0" destOrd="0" presId="urn:microsoft.com/office/officeart/2005/8/layout/matrix1"/>
    <dgm:cxn modelId="{935E8ABF-8C16-4602-B028-FF5CCF347CBF}" srcId="{8B916354-3A27-4DB2-99BF-D2D52CBBE4E3}" destId="{8BC1B4F7-A2F8-43C7-932E-0B1A636ADD1B}" srcOrd="0" destOrd="0" parTransId="{C207979B-6BB4-4466-BF86-D70C1F906CD8}" sibTransId="{BDD77138-483A-4A49-BFA9-53C4DCA4AFA8}"/>
    <dgm:cxn modelId="{E1152C80-41D5-4371-B965-9285B8A2B8F5}" srcId="{8BC1B4F7-A2F8-43C7-932E-0B1A636ADD1B}" destId="{0F372DD9-EBC5-48D5-9B7E-9663D7176817}" srcOrd="0" destOrd="0" parTransId="{A934D1B6-6EBD-46C5-AE2D-66EE6E53CB0C}" sibTransId="{FC53A1FF-6096-437D-97B6-2A035694EEEC}"/>
    <dgm:cxn modelId="{296810F7-E79E-44F1-8F99-0663CF6AD2BF}" type="presOf" srcId="{8BC1B4F7-A2F8-43C7-932E-0B1A636ADD1B}" destId="{60172323-D266-4D4F-965F-EFB7AD0E97BD}" srcOrd="0" destOrd="0" presId="urn:microsoft.com/office/officeart/2005/8/layout/matrix1"/>
    <dgm:cxn modelId="{E2427074-70F9-422A-8603-3CDF9D0D0B72}" type="presOf" srcId="{0F372DD9-EBC5-48D5-9B7E-9663D7176817}" destId="{614AAC44-2051-461A-B88D-7A71B8731045}" srcOrd="0" destOrd="0" presId="urn:microsoft.com/office/officeart/2005/8/layout/matrix1"/>
    <dgm:cxn modelId="{130002A9-E758-443F-A4AF-B2EF63D4A4BD}" type="presOf" srcId="{8B916354-3A27-4DB2-99BF-D2D52CBBE4E3}" destId="{83AA9F3C-6F6F-4C06-9CE2-5300C18657BC}" srcOrd="0" destOrd="0" presId="urn:microsoft.com/office/officeart/2005/8/layout/matrix1"/>
    <dgm:cxn modelId="{E15C8B10-398A-47C0-9FF6-88A270143F25}" type="presParOf" srcId="{83AA9F3C-6F6F-4C06-9CE2-5300C18657BC}" destId="{4554770F-3DE0-402A-80F3-19DED8DCD74D}" srcOrd="0" destOrd="0" presId="urn:microsoft.com/office/officeart/2005/8/layout/matrix1"/>
    <dgm:cxn modelId="{69084858-B278-48EA-ADDD-06EC95BECEDA}" type="presParOf" srcId="{4554770F-3DE0-402A-80F3-19DED8DCD74D}" destId="{614AAC44-2051-461A-B88D-7A71B8731045}" srcOrd="0" destOrd="0" presId="urn:microsoft.com/office/officeart/2005/8/layout/matrix1"/>
    <dgm:cxn modelId="{39EAB3FD-A5C0-4F0F-B486-67288BE2CCDF}" type="presParOf" srcId="{4554770F-3DE0-402A-80F3-19DED8DCD74D}" destId="{9FC0F7ED-3F06-49B5-8EF4-FF61AD339903}" srcOrd="1" destOrd="0" presId="urn:microsoft.com/office/officeart/2005/8/layout/matrix1"/>
    <dgm:cxn modelId="{013A4A4A-C9B9-4216-B672-BE393676F34E}" type="presParOf" srcId="{4554770F-3DE0-402A-80F3-19DED8DCD74D}" destId="{F940D1CE-3EF3-4366-85B9-AAA64233CFE4}" srcOrd="2" destOrd="0" presId="urn:microsoft.com/office/officeart/2005/8/layout/matrix1"/>
    <dgm:cxn modelId="{04AD334A-5362-4877-BEC1-7D564975B61A}" type="presParOf" srcId="{4554770F-3DE0-402A-80F3-19DED8DCD74D}" destId="{3415EC80-903F-43DD-AA30-409D3E73330F}" srcOrd="3" destOrd="0" presId="urn:microsoft.com/office/officeart/2005/8/layout/matrix1"/>
    <dgm:cxn modelId="{8D68283D-9559-40CE-88A5-1DEE0A167133}" type="presParOf" srcId="{4554770F-3DE0-402A-80F3-19DED8DCD74D}" destId="{3590232F-8477-4AC9-8C03-B7A4686DAA03}" srcOrd="4" destOrd="0" presId="urn:microsoft.com/office/officeart/2005/8/layout/matrix1"/>
    <dgm:cxn modelId="{A1875572-BA7F-4777-BB10-1855F48D1174}" type="presParOf" srcId="{4554770F-3DE0-402A-80F3-19DED8DCD74D}" destId="{1B09EEA3-86CE-4CCD-BE90-C5152D85E97B}" srcOrd="5" destOrd="0" presId="urn:microsoft.com/office/officeart/2005/8/layout/matrix1"/>
    <dgm:cxn modelId="{80EF9464-66FC-4661-BBEF-14EEBAE4821D}" type="presParOf" srcId="{4554770F-3DE0-402A-80F3-19DED8DCD74D}" destId="{BFF05F90-D512-40FE-AB31-CE1F5FB6C7B9}" srcOrd="6" destOrd="0" presId="urn:microsoft.com/office/officeart/2005/8/layout/matrix1"/>
    <dgm:cxn modelId="{DF70CF7F-1D54-4F6B-8989-FD2C834F475D}" type="presParOf" srcId="{4554770F-3DE0-402A-80F3-19DED8DCD74D}" destId="{45304F19-A93D-47D1-AFD1-986726165AEB}" srcOrd="7" destOrd="0" presId="urn:microsoft.com/office/officeart/2005/8/layout/matrix1"/>
    <dgm:cxn modelId="{5A3354B5-AB50-4CA6-B6D5-E6A6860B9E57}" type="presParOf" srcId="{83AA9F3C-6F6F-4C06-9CE2-5300C18657BC}" destId="{60172323-D266-4D4F-965F-EFB7AD0E97BD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F6D3DF-C9F6-45B1-9B0A-54686345709B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66FCAD6-E2AE-40D7-B516-14FBC800941C}">
      <dgm:prSet/>
      <dgm:spPr/>
      <dgm:t>
        <a:bodyPr/>
        <a:lstStyle/>
        <a:p>
          <a:r>
            <a:rPr lang="en-US" dirty="0" smtClean="0"/>
            <a:t>753 B.C.</a:t>
          </a:r>
          <a:endParaRPr lang="en-US" dirty="0"/>
        </a:p>
      </dgm:t>
    </dgm:pt>
    <dgm:pt modelId="{05753E2A-EFE8-45A4-A937-1CBD9877F0E9}" type="parTrans" cxnId="{D3B883B3-53EE-470D-804E-9693990D222C}">
      <dgm:prSet/>
      <dgm:spPr/>
      <dgm:t>
        <a:bodyPr/>
        <a:lstStyle/>
        <a:p>
          <a:endParaRPr lang="en-US"/>
        </a:p>
      </dgm:t>
    </dgm:pt>
    <dgm:pt modelId="{0F65D4B9-7F2E-4BF9-A795-20308208958D}" type="sibTrans" cxnId="{D3B883B3-53EE-470D-804E-9693990D222C}">
      <dgm:prSet/>
      <dgm:spPr/>
      <dgm:t>
        <a:bodyPr/>
        <a:lstStyle/>
        <a:p>
          <a:endParaRPr lang="en-US"/>
        </a:p>
      </dgm:t>
    </dgm:pt>
    <dgm:pt modelId="{A304588F-5F6B-42B5-9448-10B000B4C578}">
      <dgm:prSet/>
      <dgm:spPr/>
      <dgm:t>
        <a:bodyPr/>
        <a:lstStyle/>
        <a:p>
          <a:r>
            <a:rPr lang="en-US" smtClean="0"/>
            <a:t>Twins</a:t>
          </a:r>
          <a:endParaRPr lang="en-US" dirty="0" smtClean="0"/>
        </a:p>
      </dgm:t>
    </dgm:pt>
    <dgm:pt modelId="{73BBA1FF-53ED-4C6E-A88F-CC709FF35467}" type="parTrans" cxnId="{A1FB915C-64F4-4B94-91EA-35387109669A}">
      <dgm:prSet/>
      <dgm:spPr/>
      <dgm:t>
        <a:bodyPr/>
        <a:lstStyle/>
        <a:p>
          <a:endParaRPr lang="en-US"/>
        </a:p>
      </dgm:t>
    </dgm:pt>
    <dgm:pt modelId="{7194F745-AF79-4C31-B36E-EE94F4F8E96F}" type="sibTrans" cxnId="{A1FB915C-64F4-4B94-91EA-35387109669A}">
      <dgm:prSet/>
      <dgm:spPr/>
      <dgm:t>
        <a:bodyPr/>
        <a:lstStyle/>
        <a:p>
          <a:endParaRPr lang="en-US"/>
        </a:p>
      </dgm:t>
    </dgm:pt>
    <dgm:pt modelId="{B595BDE0-2885-44F8-BF68-06356EAFB550}">
      <dgm:prSet/>
      <dgm:spPr/>
      <dgm:t>
        <a:bodyPr/>
        <a:lstStyle/>
        <a:p>
          <a:r>
            <a:rPr lang="en-US" smtClean="0"/>
            <a:t>Heirs, usurped</a:t>
          </a:r>
          <a:endParaRPr lang="en-US" dirty="0" smtClean="0"/>
        </a:p>
      </dgm:t>
    </dgm:pt>
    <dgm:pt modelId="{9CFF29DA-ED2F-43CE-8198-89419B2C2C82}" type="parTrans" cxnId="{0E746EA6-269A-43A5-A7B3-825FEBA5B71C}">
      <dgm:prSet/>
      <dgm:spPr/>
      <dgm:t>
        <a:bodyPr/>
        <a:lstStyle/>
        <a:p>
          <a:endParaRPr lang="en-US"/>
        </a:p>
      </dgm:t>
    </dgm:pt>
    <dgm:pt modelId="{FD71C248-FC99-4FC1-91E7-FC02D2466D62}" type="sibTrans" cxnId="{0E746EA6-269A-43A5-A7B3-825FEBA5B71C}">
      <dgm:prSet/>
      <dgm:spPr/>
      <dgm:t>
        <a:bodyPr/>
        <a:lstStyle/>
        <a:p>
          <a:endParaRPr lang="en-US"/>
        </a:p>
      </dgm:t>
    </dgm:pt>
    <dgm:pt modelId="{F64A1011-136F-4944-BB78-81DE4E1A39C7}">
      <dgm:prSet/>
      <dgm:spPr/>
      <dgm:t>
        <a:bodyPr/>
        <a:lstStyle/>
        <a:p>
          <a:r>
            <a:rPr lang="en-US" smtClean="0"/>
            <a:t>Raised by a she-wolf</a:t>
          </a:r>
          <a:endParaRPr lang="en-US" dirty="0" smtClean="0"/>
        </a:p>
      </dgm:t>
    </dgm:pt>
    <dgm:pt modelId="{C51813EC-89EA-4721-A055-C66ADDA76908}" type="parTrans" cxnId="{5667C2AD-522C-433D-9DFF-1C2C4460091E}">
      <dgm:prSet/>
      <dgm:spPr/>
      <dgm:t>
        <a:bodyPr/>
        <a:lstStyle/>
        <a:p>
          <a:endParaRPr lang="en-US"/>
        </a:p>
      </dgm:t>
    </dgm:pt>
    <dgm:pt modelId="{56F89907-BFA3-4E4D-B896-A5E2AEE73660}" type="sibTrans" cxnId="{5667C2AD-522C-433D-9DFF-1C2C4460091E}">
      <dgm:prSet/>
      <dgm:spPr/>
      <dgm:t>
        <a:bodyPr/>
        <a:lstStyle/>
        <a:p>
          <a:endParaRPr lang="en-US"/>
        </a:p>
      </dgm:t>
    </dgm:pt>
    <dgm:pt modelId="{F34D65E6-C4BE-441E-B78F-C70C784A629C}">
      <dgm:prSet/>
      <dgm:spPr/>
      <dgm:t>
        <a:bodyPr/>
        <a:lstStyle/>
        <a:p>
          <a:r>
            <a:rPr lang="en-US" dirty="0" smtClean="0"/>
            <a:t>Shepherd</a:t>
          </a:r>
        </a:p>
      </dgm:t>
    </dgm:pt>
    <dgm:pt modelId="{B3FB1435-2651-42E8-8001-1CB08BCD5611}" type="parTrans" cxnId="{CCDFC3FD-21C4-42BB-910C-B93D11385D07}">
      <dgm:prSet/>
      <dgm:spPr/>
      <dgm:t>
        <a:bodyPr/>
        <a:lstStyle/>
        <a:p>
          <a:endParaRPr lang="en-US"/>
        </a:p>
      </dgm:t>
    </dgm:pt>
    <dgm:pt modelId="{784D869B-44ED-4E91-A6D1-D0F41FC3034E}" type="sibTrans" cxnId="{CCDFC3FD-21C4-42BB-910C-B93D11385D07}">
      <dgm:prSet/>
      <dgm:spPr/>
      <dgm:t>
        <a:bodyPr/>
        <a:lstStyle/>
        <a:p>
          <a:endParaRPr lang="en-US"/>
        </a:p>
      </dgm:t>
    </dgm:pt>
    <dgm:pt modelId="{95439321-658D-4994-AE1B-B294FE6CB879}" type="pres">
      <dgm:prSet presAssocID="{88F6D3DF-C9F6-45B1-9B0A-54686345709B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63305B7-ABBF-4720-B281-786B114923D7}" type="pres">
      <dgm:prSet presAssocID="{88F6D3DF-C9F6-45B1-9B0A-54686345709B}" presName="dummyMaxCanvas" presStyleCnt="0">
        <dgm:presLayoutVars/>
      </dgm:prSet>
      <dgm:spPr/>
    </dgm:pt>
    <dgm:pt modelId="{EA36ED26-C851-46B1-B0E2-E1DA5CC905CB}" type="pres">
      <dgm:prSet presAssocID="{88F6D3DF-C9F6-45B1-9B0A-54686345709B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21BA4D-6881-4B52-90C3-82160CBA2BF7}" type="pres">
      <dgm:prSet presAssocID="{88F6D3DF-C9F6-45B1-9B0A-54686345709B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FA4039-020D-40D9-84EC-358BE47B76AF}" type="pres">
      <dgm:prSet presAssocID="{88F6D3DF-C9F6-45B1-9B0A-54686345709B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B52A0F-454E-42C4-B7BD-5707206E6426}" type="pres">
      <dgm:prSet presAssocID="{88F6D3DF-C9F6-45B1-9B0A-54686345709B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939E5F-29F2-497C-A71A-0FC860636443}" type="pres">
      <dgm:prSet presAssocID="{88F6D3DF-C9F6-45B1-9B0A-54686345709B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9B74FA-9376-4902-AA4E-C69CF5676222}" type="pres">
      <dgm:prSet presAssocID="{88F6D3DF-C9F6-45B1-9B0A-54686345709B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0A343D-D6B2-4264-9CE9-2F0A2C9E3ADF}" type="pres">
      <dgm:prSet presAssocID="{88F6D3DF-C9F6-45B1-9B0A-54686345709B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CABF52-0CD9-4517-A4CA-D1DCA79D6509}" type="pres">
      <dgm:prSet presAssocID="{88F6D3DF-C9F6-45B1-9B0A-54686345709B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0460D7-EC0B-4F0D-929C-FA6E4BB64A81}" type="pres">
      <dgm:prSet presAssocID="{88F6D3DF-C9F6-45B1-9B0A-54686345709B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8E5C91-0ED6-4F03-9562-F68C6D01C9A5}" type="pres">
      <dgm:prSet presAssocID="{88F6D3DF-C9F6-45B1-9B0A-54686345709B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7C1E97-FC87-42C1-A6B1-50F6C642CA68}" type="pres">
      <dgm:prSet presAssocID="{88F6D3DF-C9F6-45B1-9B0A-54686345709B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CD1BF9-D683-49BA-AFFC-40CCD0B2395E}" type="pres">
      <dgm:prSet presAssocID="{88F6D3DF-C9F6-45B1-9B0A-54686345709B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255BC6-92E0-43C2-98B2-F5B43CE0424B}" type="pres">
      <dgm:prSet presAssocID="{88F6D3DF-C9F6-45B1-9B0A-54686345709B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188377-858E-437C-803B-33E99F0C83C8}" type="pres">
      <dgm:prSet presAssocID="{88F6D3DF-C9F6-45B1-9B0A-54686345709B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B3B0A7B-9A20-4B06-B692-AB8C754860DA}" type="presOf" srcId="{A304588F-5F6B-42B5-9448-10B000B4C578}" destId="{A321BA4D-6881-4B52-90C3-82160CBA2BF7}" srcOrd="0" destOrd="0" presId="urn:microsoft.com/office/officeart/2005/8/layout/vProcess5"/>
    <dgm:cxn modelId="{D70D2D17-D67F-4394-8E72-65B3D4FE41E4}" type="presOf" srcId="{56F89907-BFA3-4E4D-B896-A5E2AEE73660}" destId="{340460D7-EC0B-4F0D-929C-FA6E4BB64A81}" srcOrd="0" destOrd="0" presId="urn:microsoft.com/office/officeart/2005/8/layout/vProcess5"/>
    <dgm:cxn modelId="{CEE32741-2436-4F7B-8D31-152436AB3965}" type="presOf" srcId="{FD71C248-FC99-4FC1-91E7-FC02D2466D62}" destId="{17CABF52-0CD9-4517-A4CA-D1DCA79D6509}" srcOrd="0" destOrd="0" presId="urn:microsoft.com/office/officeart/2005/8/layout/vProcess5"/>
    <dgm:cxn modelId="{7D7BADAF-D5E8-41DA-B090-BEB3A44EB7FE}" type="presOf" srcId="{0F65D4B9-7F2E-4BF9-A795-20308208958D}" destId="{8E9B74FA-9376-4902-AA4E-C69CF5676222}" srcOrd="0" destOrd="0" presId="urn:microsoft.com/office/officeart/2005/8/layout/vProcess5"/>
    <dgm:cxn modelId="{CCDFC3FD-21C4-42BB-910C-B93D11385D07}" srcId="{88F6D3DF-C9F6-45B1-9B0A-54686345709B}" destId="{F34D65E6-C4BE-441E-B78F-C70C784A629C}" srcOrd="4" destOrd="0" parTransId="{B3FB1435-2651-42E8-8001-1CB08BCD5611}" sibTransId="{784D869B-44ED-4E91-A6D1-D0F41FC3034E}"/>
    <dgm:cxn modelId="{0E746EA6-269A-43A5-A7B3-825FEBA5B71C}" srcId="{88F6D3DF-C9F6-45B1-9B0A-54686345709B}" destId="{B595BDE0-2885-44F8-BF68-06356EAFB550}" srcOrd="2" destOrd="0" parTransId="{9CFF29DA-ED2F-43CE-8198-89419B2C2C82}" sibTransId="{FD71C248-FC99-4FC1-91E7-FC02D2466D62}"/>
    <dgm:cxn modelId="{5667C2AD-522C-433D-9DFF-1C2C4460091E}" srcId="{88F6D3DF-C9F6-45B1-9B0A-54686345709B}" destId="{F64A1011-136F-4944-BB78-81DE4E1A39C7}" srcOrd="3" destOrd="0" parTransId="{C51813EC-89EA-4721-A055-C66ADDA76908}" sibTransId="{56F89907-BFA3-4E4D-B896-A5E2AEE73660}"/>
    <dgm:cxn modelId="{8C7EECF0-BBF3-4E1D-9D13-8998B3543A08}" type="presOf" srcId="{866FCAD6-E2AE-40D7-B516-14FBC800941C}" destId="{EA36ED26-C851-46B1-B0E2-E1DA5CC905CB}" srcOrd="0" destOrd="0" presId="urn:microsoft.com/office/officeart/2005/8/layout/vProcess5"/>
    <dgm:cxn modelId="{D3B883B3-53EE-470D-804E-9693990D222C}" srcId="{88F6D3DF-C9F6-45B1-9B0A-54686345709B}" destId="{866FCAD6-E2AE-40D7-B516-14FBC800941C}" srcOrd="0" destOrd="0" parTransId="{05753E2A-EFE8-45A4-A937-1CBD9877F0E9}" sibTransId="{0F65D4B9-7F2E-4BF9-A795-20308208958D}"/>
    <dgm:cxn modelId="{70DE58F0-413C-47BB-A9DB-450895FDF54D}" type="presOf" srcId="{866FCAD6-E2AE-40D7-B516-14FBC800941C}" destId="{158E5C91-0ED6-4F03-9562-F68C6D01C9A5}" srcOrd="1" destOrd="0" presId="urn:microsoft.com/office/officeart/2005/8/layout/vProcess5"/>
    <dgm:cxn modelId="{733B184C-92DA-4996-86EC-DE39C0F9C116}" type="presOf" srcId="{A304588F-5F6B-42B5-9448-10B000B4C578}" destId="{F47C1E97-FC87-42C1-A6B1-50F6C642CA68}" srcOrd="1" destOrd="0" presId="urn:microsoft.com/office/officeart/2005/8/layout/vProcess5"/>
    <dgm:cxn modelId="{A1FB915C-64F4-4B94-91EA-35387109669A}" srcId="{88F6D3DF-C9F6-45B1-9B0A-54686345709B}" destId="{A304588F-5F6B-42B5-9448-10B000B4C578}" srcOrd="1" destOrd="0" parTransId="{73BBA1FF-53ED-4C6E-A88F-CC709FF35467}" sibTransId="{7194F745-AF79-4C31-B36E-EE94F4F8E96F}"/>
    <dgm:cxn modelId="{57340357-27BC-43B2-8C56-04CC2A933A1D}" type="presOf" srcId="{F64A1011-136F-4944-BB78-81DE4E1A39C7}" destId="{E1255BC6-92E0-43C2-98B2-F5B43CE0424B}" srcOrd="1" destOrd="0" presId="urn:microsoft.com/office/officeart/2005/8/layout/vProcess5"/>
    <dgm:cxn modelId="{D984FE02-85AE-4DD0-B521-BE0E87B9D545}" type="presOf" srcId="{7194F745-AF79-4C31-B36E-EE94F4F8E96F}" destId="{290A343D-D6B2-4264-9CE9-2F0A2C9E3ADF}" srcOrd="0" destOrd="0" presId="urn:microsoft.com/office/officeart/2005/8/layout/vProcess5"/>
    <dgm:cxn modelId="{06591ECB-685B-4961-8C78-3B50EECC9A3D}" type="presOf" srcId="{88F6D3DF-C9F6-45B1-9B0A-54686345709B}" destId="{95439321-658D-4994-AE1B-B294FE6CB879}" srcOrd="0" destOrd="0" presId="urn:microsoft.com/office/officeart/2005/8/layout/vProcess5"/>
    <dgm:cxn modelId="{1BDB0668-DE41-4C66-AFC3-32E4B81A9A65}" type="presOf" srcId="{F34D65E6-C4BE-441E-B78F-C70C784A629C}" destId="{42939E5F-29F2-497C-A71A-0FC860636443}" srcOrd="0" destOrd="0" presId="urn:microsoft.com/office/officeart/2005/8/layout/vProcess5"/>
    <dgm:cxn modelId="{B9505C29-27F2-40F8-8DD1-F4B62125EE32}" type="presOf" srcId="{B595BDE0-2885-44F8-BF68-06356EAFB550}" destId="{61CD1BF9-D683-49BA-AFFC-40CCD0B2395E}" srcOrd="1" destOrd="0" presId="urn:microsoft.com/office/officeart/2005/8/layout/vProcess5"/>
    <dgm:cxn modelId="{835FFF71-22DC-4117-882D-A124C443414B}" type="presOf" srcId="{F34D65E6-C4BE-441E-B78F-C70C784A629C}" destId="{38188377-858E-437C-803B-33E99F0C83C8}" srcOrd="1" destOrd="0" presId="urn:microsoft.com/office/officeart/2005/8/layout/vProcess5"/>
    <dgm:cxn modelId="{1C331728-7AA9-4CF2-AECF-C06A3335F66F}" type="presOf" srcId="{F64A1011-136F-4944-BB78-81DE4E1A39C7}" destId="{7DB52A0F-454E-42C4-B7BD-5707206E6426}" srcOrd="0" destOrd="0" presId="urn:microsoft.com/office/officeart/2005/8/layout/vProcess5"/>
    <dgm:cxn modelId="{1C2C5179-BC31-481C-8396-16EB37CDE4C7}" type="presOf" srcId="{B595BDE0-2885-44F8-BF68-06356EAFB550}" destId="{B0FA4039-020D-40D9-84EC-358BE47B76AF}" srcOrd="0" destOrd="0" presId="urn:microsoft.com/office/officeart/2005/8/layout/vProcess5"/>
    <dgm:cxn modelId="{0AE3CD02-DE2F-4B1E-BAF1-B52788E78DFF}" type="presParOf" srcId="{95439321-658D-4994-AE1B-B294FE6CB879}" destId="{963305B7-ABBF-4720-B281-786B114923D7}" srcOrd="0" destOrd="0" presId="urn:microsoft.com/office/officeart/2005/8/layout/vProcess5"/>
    <dgm:cxn modelId="{732DBEEE-E1E9-464B-BB6C-D5A22FE50DE4}" type="presParOf" srcId="{95439321-658D-4994-AE1B-B294FE6CB879}" destId="{EA36ED26-C851-46B1-B0E2-E1DA5CC905CB}" srcOrd="1" destOrd="0" presId="urn:microsoft.com/office/officeart/2005/8/layout/vProcess5"/>
    <dgm:cxn modelId="{3ACFC6F0-A2BE-49A2-9BDF-0516A1D55B3D}" type="presParOf" srcId="{95439321-658D-4994-AE1B-B294FE6CB879}" destId="{A321BA4D-6881-4B52-90C3-82160CBA2BF7}" srcOrd="2" destOrd="0" presId="urn:microsoft.com/office/officeart/2005/8/layout/vProcess5"/>
    <dgm:cxn modelId="{572A1B63-403D-4879-9871-B4C0CA779DD5}" type="presParOf" srcId="{95439321-658D-4994-AE1B-B294FE6CB879}" destId="{B0FA4039-020D-40D9-84EC-358BE47B76AF}" srcOrd="3" destOrd="0" presId="urn:microsoft.com/office/officeart/2005/8/layout/vProcess5"/>
    <dgm:cxn modelId="{1AA9D34E-CD38-4EEF-A334-224E0ACB4E14}" type="presParOf" srcId="{95439321-658D-4994-AE1B-B294FE6CB879}" destId="{7DB52A0F-454E-42C4-B7BD-5707206E6426}" srcOrd="4" destOrd="0" presId="urn:microsoft.com/office/officeart/2005/8/layout/vProcess5"/>
    <dgm:cxn modelId="{DD3F28C5-5F69-4044-A096-C03C41E8843F}" type="presParOf" srcId="{95439321-658D-4994-AE1B-B294FE6CB879}" destId="{42939E5F-29F2-497C-A71A-0FC860636443}" srcOrd="5" destOrd="0" presId="urn:microsoft.com/office/officeart/2005/8/layout/vProcess5"/>
    <dgm:cxn modelId="{FFFD5EA8-AC44-43E8-9BA2-0BA26F9BDBFA}" type="presParOf" srcId="{95439321-658D-4994-AE1B-B294FE6CB879}" destId="{8E9B74FA-9376-4902-AA4E-C69CF5676222}" srcOrd="6" destOrd="0" presId="urn:microsoft.com/office/officeart/2005/8/layout/vProcess5"/>
    <dgm:cxn modelId="{ED536BCB-9922-4C98-B635-9BF15E85187D}" type="presParOf" srcId="{95439321-658D-4994-AE1B-B294FE6CB879}" destId="{290A343D-D6B2-4264-9CE9-2F0A2C9E3ADF}" srcOrd="7" destOrd="0" presId="urn:microsoft.com/office/officeart/2005/8/layout/vProcess5"/>
    <dgm:cxn modelId="{9D20D5B5-64C7-41CF-938A-246E6ACFD2BF}" type="presParOf" srcId="{95439321-658D-4994-AE1B-B294FE6CB879}" destId="{17CABF52-0CD9-4517-A4CA-D1DCA79D6509}" srcOrd="8" destOrd="0" presId="urn:microsoft.com/office/officeart/2005/8/layout/vProcess5"/>
    <dgm:cxn modelId="{13DE9E83-8B6B-4324-8C42-0A7A852FC71E}" type="presParOf" srcId="{95439321-658D-4994-AE1B-B294FE6CB879}" destId="{340460D7-EC0B-4F0D-929C-FA6E4BB64A81}" srcOrd="9" destOrd="0" presId="urn:microsoft.com/office/officeart/2005/8/layout/vProcess5"/>
    <dgm:cxn modelId="{B6D9260D-08ED-4467-A2B1-48DDECDDF184}" type="presParOf" srcId="{95439321-658D-4994-AE1B-B294FE6CB879}" destId="{158E5C91-0ED6-4F03-9562-F68C6D01C9A5}" srcOrd="10" destOrd="0" presId="urn:microsoft.com/office/officeart/2005/8/layout/vProcess5"/>
    <dgm:cxn modelId="{09CD4A73-B045-4CFA-948D-A8D06CBED27D}" type="presParOf" srcId="{95439321-658D-4994-AE1B-B294FE6CB879}" destId="{F47C1E97-FC87-42C1-A6B1-50F6C642CA68}" srcOrd="11" destOrd="0" presId="urn:microsoft.com/office/officeart/2005/8/layout/vProcess5"/>
    <dgm:cxn modelId="{4A140EFE-FB37-485E-8A7B-22711330F4DD}" type="presParOf" srcId="{95439321-658D-4994-AE1B-B294FE6CB879}" destId="{61CD1BF9-D683-49BA-AFFC-40CCD0B2395E}" srcOrd="12" destOrd="0" presId="urn:microsoft.com/office/officeart/2005/8/layout/vProcess5"/>
    <dgm:cxn modelId="{A8C7F053-CEB8-4E4F-AA0E-A28132410355}" type="presParOf" srcId="{95439321-658D-4994-AE1B-B294FE6CB879}" destId="{E1255BC6-92E0-43C2-98B2-F5B43CE0424B}" srcOrd="13" destOrd="0" presId="urn:microsoft.com/office/officeart/2005/8/layout/vProcess5"/>
    <dgm:cxn modelId="{7DAFFE5B-A059-4702-BD4A-378C337686A4}" type="presParOf" srcId="{95439321-658D-4994-AE1B-B294FE6CB879}" destId="{38188377-858E-437C-803B-33E99F0C83C8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3A03879-84F3-4298-ABE6-C13006FC55C1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B5D9CEA-7FFA-4329-9B01-5A1B5654FA60}">
      <dgm:prSet/>
      <dgm:spPr/>
      <dgm:t>
        <a:bodyPr/>
        <a:lstStyle/>
        <a:p>
          <a:r>
            <a:rPr lang="en-US" dirty="0" smtClean="0"/>
            <a:t>Later established the city</a:t>
          </a:r>
          <a:endParaRPr lang="en-US" dirty="0"/>
        </a:p>
      </dgm:t>
    </dgm:pt>
    <dgm:pt modelId="{4D4E9142-B3DF-479E-8472-473FCF0F0F70}" type="parTrans" cxnId="{4D1C8FE4-0FB3-4528-B3C0-22097B482754}">
      <dgm:prSet/>
      <dgm:spPr/>
      <dgm:t>
        <a:bodyPr/>
        <a:lstStyle/>
        <a:p>
          <a:endParaRPr lang="en-US"/>
        </a:p>
      </dgm:t>
    </dgm:pt>
    <dgm:pt modelId="{07057567-F9E2-4D33-95FA-109CF65D9B3D}" type="sibTrans" cxnId="{4D1C8FE4-0FB3-4528-B3C0-22097B482754}">
      <dgm:prSet/>
      <dgm:spPr/>
      <dgm:t>
        <a:bodyPr/>
        <a:lstStyle/>
        <a:p>
          <a:endParaRPr lang="en-US"/>
        </a:p>
      </dgm:t>
    </dgm:pt>
    <dgm:pt modelId="{EC7FEC51-EF80-409C-A706-4ECF49EFD011}">
      <dgm:prSet/>
      <dgm:spPr/>
      <dgm:t>
        <a:bodyPr/>
        <a:lstStyle/>
        <a:p>
          <a:r>
            <a:rPr lang="en-US" dirty="0" smtClean="0"/>
            <a:t>Fight over boundaries</a:t>
          </a:r>
        </a:p>
      </dgm:t>
    </dgm:pt>
    <dgm:pt modelId="{FB44BB0C-25AD-4E0C-A17B-2B3CF8141700}" type="parTrans" cxnId="{6CA07A84-CB95-4FED-8A20-EABEEA4D4834}">
      <dgm:prSet/>
      <dgm:spPr/>
      <dgm:t>
        <a:bodyPr/>
        <a:lstStyle/>
        <a:p>
          <a:endParaRPr lang="en-US"/>
        </a:p>
      </dgm:t>
    </dgm:pt>
    <dgm:pt modelId="{AFD6E2B2-1045-4DDA-99EA-2007518A1361}" type="sibTrans" cxnId="{6CA07A84-CB95-4FED-8A20-EABEEA4D4834}">
      <dgm:prSet/>
      <dgm:spPr/>
      <dgm:t>
        <a:bodyPr/>
        <a:lstStyle/>
        <a:p>
          <a:endParaRPr lang="en-US"/>
        </a:p>
      </dgm:t>
    </dgm:pt>
    <dgm:pt modelId="{190BA841-E270-459D-A705-427D8BB8319B}">
      <dgm:prSet/>
      <dgm:spPr/>
      <dgm:t>
        <a:bodyPr/>
        <a:lstStyle/>
        <a:p>
          <a:r>
            <a:rPr lang="en-US" dirty="0" smtClean="0"/>
            <a:t>Romulus kills </a:t>
          </a:r>
          <a:r>
            <a:rPr lang="en-US" dirty="0" err="1" smtClean="0"/>
            <a:t>Remus</a:t>
          </a:r>
          <a:r>
            <a:rPr lang="en-US" dirty="0" smtClean="0"/>
            <a:t>.</a:t>
          </a:r>
          <a:endParaRPr lang="en-US" dirty="0"/>
        </a:p>
      </dgm:t>
    </dgm:pt>
    <dgm:pt modelId="{E33AF21D-96D6-403D-A0A3-C302E5C8364E}" type="parTrans" cxnId="{84348419-DFA2-4879-AF9A-9601A08D5AAD}">
      <dgm:prSet/>
      <dgm:spPr/>
      <dgm:t>
        <a:bodyPr/>
        <a:lstStyle/>
        <a:p>
          <a:endParaRPr lang="en-US"/>
        </a:p>
      </dgm:t>
    </dgm:pt>
    <dgm:pt modelId="{5A1CA07B-C8A2-414D-AFE0-DED80E948075}" type="sibTrans" cxnId="{84348419-DFA2-4879-AF9A-9601A08D5AAD}">
      <dgm:prSet/>
      <dgm:spPr/>
      <dgm:t>
        <a:bodyPr/>
        <a:lstStyle/>
        <a:p>
          <a:endParaRPr lang="en-US"/>
        </a:p>
      </dgm:t>
    </dgm:pt>
    <dgm:pt modelId="{9DB6587F-C34E-47EB-8768-7715A6BBAD17}" type="pres">
      <dgm:prSet presAssocID="{53A03879-84F3-4298-ABE6-C13006FC55C1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0E0761D-4376-47E9-A93E-FD1EDF528086}" type="pres">
      <dgm:prSet presAssocID="{53A03879-84F3-4298-ABE6-C13006FC55C1}" presName="dummyMaxCanvas" presStyleCnt="0">
        <dgm:presLayoutVars/>
      </dgm:prSet>
      <dgm:spPr/>
    </dgm:pt>
    <dgm:pt modelId="{5BE15B04-5D8D-4F7A-B92C-075DB257FE5C}" type="pres">
      <dgm:prSet presAssocID="{53A03879-84F3-4298-ABE6-C13006FC55C1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8EFB47-FCCE-4AAF-A450-E0ADDE5CA5AC}" type="pres">
      <dgm:prSet presAssocID="{53A03879-84F3-4298-ABE6-C13006FC55C1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93FBF3-0BE8-409E-8699-BBCC9D02B3BE}" type="pres">
      <dgm:prSet presAssocID="{53A03879-84F3-4298-ABE6-C13006FC55C1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CD412B-F23F-44AF-9F50-4FA73132FE19}" type="pres">
      <dgm:prSet presAssocID="{53A03879-84F3-4298-ABE6-C13006FC55C1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94977B-DDDD-48E1-AA98-016A487FDC91}" type="pres">
      <dgm:prSet presAssocID="{53A03879-84F3-4298-ABE6-C13006FC55C1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2E441B-C82F-4AC0-B571-3E0E011AB490}" type="pres">
      <dgm:prSet presAssocID="{53A03879-84F3-4298-ABE6-C13006FC55C1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CF0A46-1E0E-42D5-AB6E-4A6E36E69A8E}" type="pres">
      <dgm:prSet presAssocID="{53A03879-84F3-4298-ABE6-C13006FC55C1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84ABFE-2FF6-42B6-BE1C-03CF004C70F1}" type="pres">
      <dgm:prSet presAssocID="{53A03879-84F3-4298-ABE6-C13006FC55C1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CA07A84-CB95-4FED-8A20-EABEEA4D4834}" srcId="{53A03879-84F3-4298-ABE6-C13006FC55C1}" destId="{EC7FEC51-EF80-409C-A706-4ECF49EFD011}" srcOrd="1" destOrd="0" parTransId="{FB44BB0C-25AD-4E0C-A17B-2B3CF8141700}" sibTransId="{AFD6E2B2-1045-4DDA-99EA-2007518A1361}"/>
    <dgm:cxn modelId="{C7DCCC3F-DB88-4B0D-AD1E-99F1F7E0EE29}" type="presOf" srcId="{AFD6E2B2-1045-4DDA-99EA-2007518A1361}" destId="{6894977B-DDDD-48E1-AA98-016A487FDC91}" srcOrd="0" destOrd="0" presId="urn:microsoft.com/office/officeart/2005/8/layout/vProcess5"/>
    <dgm:cxn modelId="{FC9A0508-3D5E-435A-9AA1-9268DC80AA71}" type="presOf" srcId="{EB5D9CEA-7FFA-4329-9B01-5A1B5654FA60}" destId="{5BE15B04-5D8D-4F7A-B92C-075DB257FE5C}" srcOrd="0" destOrd="0" presId="urn:microsoft.com/office/officeart/2005/8/layout/vProcess5"/>
    <dgm:cxn modelId="{E98FCE74-B9F9-42F9-87C0-F1B7467206AE}" type="presOf" srcId="{53A03879-84F3-4298-ABE6-C13006FC55C1}" destId="{9DB6587F-C34E-47EB-8768-7715A6BBAD17}" srcOrd="0" destOrd="0" presId="urn:microsoft.com/office/officeart/2005/8/layout/vProcess5"/>
    <dgm:cxn modelId="{A45F7483-A7E0-44B7-A8E4-FFC23B81C7AA}" type="presOf" srcId="{EC7FEC51-EF80-409C-A706-4ECF49EFD011}" destId="{528EFB47-FCCE-4AAF-A450-E0ADDE5CA5AC}" srcOrd="0" destOrd="0" presId="urn:microsoft.com/office/officeart/2005/8/layout/vProcess5"/>
    <dgm:cxn modelId="{6841D5EC-E9A8-4AAD-A6FF-30AEF43B2824}" type="presOf" srcId="{07057567-F9E2-4D33-95FA-109CF65D9B3D}" destId="{DCCD412B-F23F-44AF-9F50-4FA73132FE19}" srcOrd="0" destOrd="0" presId="urn:microsoft.com/office/officeart/2005/8/layout/vProcess5"/>
    <dgm:cxn modelId="{84348419-DFA2-4879-AF9A-9601A08D5AAD}" srcId="{53A03879-84F3-4298-ABE6-C13006FC55C1}" destId="{190BA841-E270-459D-A705-427D8BB8319B}" srcOrd="2" destOrd="0" parTransId="{E33AF21D-96D6-403D-A0A3-C302E5C8364E}" sibTransId="{5A1CA07B-C8A2-414D-AFE0-DED80E948075}"/>
    <dgm:cxn modelId="{4267AF00-376E-4A61-9C44-DD405B3C80E1}" type="presOf" srcId="{EB5D9CEA-7FFA-4329-9B01-5A1B5654FA60}" destId="{822E441B-C82F-4AC0-B571-3E0E011AB490}" srcOrd="1" destOrd="0" presId="urn:microsoft.com/office/officeart/2005/8/layout/vProcess5"/>
    <dgm:cxn modelId="{FE1EA9C9-6795-4859-B3F7-6D85D479F7A9}" type="presOf" srcId="{EC7FEC51-EF80-409C-A706-4ECF49EFD011}" destId="{46CF0A46-1E0E-42D5-AB6E-4A6E36E69A8E}" srcOrd="1" destOrd="0" presId="urn:microsoft.com/office/officeart/2005/8/layout/vProcess5"/>
    <dgm:cxn modelId="{A606D8D7-0421-4AF2-95A6-2485A9FCC959}" type="presOf" srcId="{190BA841-E270-459D-A705-427D8BB8319B}" destId="{D793FBF3-0BE8-409E-8699-BBCC9D02B3BE}" srcOrd="0" destOrd="0" presId="urn:microsoft.com/office/officeart/2005/8/layout/vProcess5"/>
    <dgm:cxn modelId="{4D1C8FE4-0FB3-4528-B3C0-22097B482754}" srcId="{53A03879-84F3-4298-ABE6-C13006FC55C1}" destId="{EB5D9CEA-7FFA-4329-9B01-5A1B5654FA60}" srcOrd="0" destOrd="0" parTransId="{4D4E9142-B3DF-479E-8472-473FCF0F0F70}" sibTransId="{07057567-F9E2-4D33-95FA-109CF65D9B3D}"/>
    <dgm:cxn modelId="{10F150C1-FC39-45B3-9EE8-AA3FBAAE57CB}" type="presOf" srcId="{190BA841-E270-459D-A705-427D8BB8319B}" destId="{0484ABFE-2FF6-42B6-BE1C-03CF004C70F1}" srcOrd="1" destOrd="0" presId="urn:microsoft.com/office/officeart/2005/8/layout/vProcess5"/>
    <dgm:cxn modelId="{52F45EEA-88D2-4EC0-BB88-C4299612B854}" type="presParOf" srcId="{9DB6587F-C34E-47EB-8768-7715A6BBAD17}" destId="{10E0761D-4376-47E9-A93E-FD1EDF528086}" srcOrd="0" destOrd="0" presId="urn:microsoft.com/office/officeart/2005/8/layout/vProcess5"/>
    <dgm:cxn modelId="{22D9C5BD-19E9-4257-BCE3-7C75C730026D}" type="presParOf" srcId="{9DB6587F-C34E-47EB-8768-7715A6BBAD17}" destId="{5BE15B04-5D8D-4F7A-B92C-075DB257FE5C}" srcOrd="1" destOrd="0" presId="urn:microsoft.com/office/officeart/2005/8/layout/vProcess5"/>
    <dgm:cxn modelId="{3D64599F-A6A8-4FE6-81AB-17FAD92C25B8}" type="presParOf" srcId="{9DB6587F-C34E-47EB-8768-7715A6BBAD17}" destId="{528EFB47-FCCE-4AAF-A450-E0ADDE5CA5AC}" srcOrd="2" destOrd="0" presId="urn:microsoft.com/office/officeart/2005/8/layout/vProcess5"/>
    <dgm:cxn modelId="{5C8566FE-55E3-41F8-9817-7CCC7EA0DED9}" type="presParOf" srcId="{9DB6587F-C34E-47EB-8768-7715A6BBAD17}" destId="{D793FBF3-0BE8-409E-8699-BBCC9D02B3BE}" srcOrd="3" destOrd="0" presId="urn:microsoft.com/office/officeart/2005/8/layout/vProcess5"/>
    <dgm:cxn modelId="{CC3FCAFB-DC4C-44A6-BEE1-C460F43BD535}" type="presParOf" srcId="{9DB6587F-C34E-47EB-8768-7715A6BBAD17}" destId="{DCCD412B-F23F-44AF-9F50-4FA73132FE19}" srcOrd="4" destOrd="0" presId="urn:microsoft.com/office/officeart/2005/8/layout/vProcess5"/>
    <dgm:cxn modelId="{2AF2219F-3FF2-469F-A5CC-1D1683040186}" type="presParOf" srcId="{9DB6587F-C34E-47EB-8768-7715A6BBAD17}" destId="{6894977B-DDDD-48E1-AA98-016A487FDC91}" srcOrd="5" destOrd="0" presId="urn:microsoft.com/office/officeart/2005/8/layout/vProcess5"/>
    <dgm:cxn modelId="{90860A7C-38CB-47B9-96C3-2750DCF7F3B9}" type="presParOf" srcId="{9DB6587F-C34E-47EB-8768-7715A6BBAD17}" destId="{822E441B-C82F-4AC0-B571-3E0E011AB490}" srcOrd="6" destOrd="0" presId="urn:microsoft.com/office/officeart/2005/8/layout/vProcess5"/>
    <dgm:cxn modelId="{5AEF16F0-4078-4E54-A32D-91A800DB3FEA}" type="presParOf" srcId="{9DB6587F-C34E-47EB-8768-7715A6BBAD17}" destId="{46CF0A46-1E0E-42D5-AB6E-4A6E36E69A8E}" srcOrd="7" destOrd="0" presId="urn:microsoft.com/office/officeart/2005/8/layout/vProcess5"/>
    <dgm:cxn modelId="{1F5569C9-AC82-4798-AD43-1B031A22B4A1}" type="presParOf" srcId="{9DB6587F-C34E-47EB-8768-7715A6BBAD17}" destId="{0484ABFE-2FF6-42B6-BE1C-03CF004C70F1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277D644-B8F9-4C17-8639-BB693CAAFBAE}" type="doc">
      <dgm:prSet loTypeId="urn:microsoft.com/office/officeart/2005/8/layout/pyramid3" loCatId="pyramid" qsTypeId="urn:microsoft.com/office/officeart/2005/8/quickstyle/simple1" qsCatId="simple" csTypeId="urn:microsoft.com/office/officeart/2005/8/colors/accent1_2" csCatId="accent1" phldr="1"/>
      <dgm:spPr/>
    </dgm:pt>
    <dgm:pt modelId="{170A384C-92E5-414B-BD85-08DE67B4A46F}">
      <dgm:prSet phldrT="[Text]"/>
      <dgm:spPr/>
      <dgm:t>
        <a:bodyPr/>
        <a:lstStyle/>
        <a:p>
          <a:r>
            <a:rPr lang="en-US" dirty="0" smtClean="0"/>
            <a:t>Tribe</a:t>
          </a:r>
          <a:endParaRPr lang="en-US" dirty="0"/>
        </a:p>
      </dgm:t>
    </dgm:pt>
    <dgm:pt modelId="{7B950B38-E89A-4BE1-89CC-4DBA23AA32EF}" type="parTrans" cxnId="{A533C22C-9080-43E2-A238-D6234D33895E}">
      <dgm:prSet/>
      <dgm:spPr/>
      <dgm:t>
        <a:bodyPr/>
        <a:lstStyle/>
        <a:p>
          <a:endParaRPr lang="en-US"/>
        </a:p>
      </dgm:t>
    </dgm:pt>
    <dgm:pt modelId="{23A3EE29-2D9E-4FEC-8F14-6876014EBB5E}" type="sibTrans" cxnId="{A533C22C-9080-43E2-A238-D6234D33895E}">
      <dgm:prSet/>
      <dgm:spPr/>
      <dgm:t>
        <a:bodyPr/>
        <a:lstStyle/>
        <a:p>
          <a:endParaRPr lang="en-US"/>
        </a:p>
      </dgm:t>
    </dgm:pt>
    <dgm:pt modelId="{4BF5DDD1-CDF0-4EB5-BF08-15C019E4E8EE}">
      <dgm:prSet phldrT="[Text]"/>
      <dgm:spPr/>
      <dgm:t>
        <a:bodyPr/>
        <a:lstStyle/>
        <a:p>
          <a:r>
            <a:rPr lang="en-US" dirty="0" smtClean="0"/>
            <a:t>Clan</a:t>
          </a:r>
          <a:endParaRPr lang="en-US" dirty="0"/>
        </a:p>
      </dgm:t>
    </dgm:pt>
    <dgm:pt modelId="{7D85A334-27B3-4ADF-8B8B-14BE7F8CFB40}" type="parTrans" cxnId="{BD425657-D354-47FD-8FE8-B2C906D4443D}">
      <dgm:prSet/>
      <dgm:spPr/>
      <dgm:t>
        <a:bodyPr/>
        <a:lstStyle/>
        <a:p>
          <a:endParaRPr lang="en-US"/>
        </a:p>
      </dgm:t>
    </dgm:pt>
    <dgm:pt modelId="{6DAED47A-DBDC-4A0F-B6DC-8CC0D82B14A8}" type="sibTrans" cxnId="{BD425657-D354-47FD-8FE8-B2C906D4443D}">
      <dgm:prSet/>
      <dgm:spPr/>
      <dgm:t>
        <a:bodyPr/>
        <a:lstStyle/>
        <a:p>
          <a:endParaRPr lang="en-US"/>
        </a:p>
      </dgm:t>
    </dgm:pt>
    <dgm:pt modelId="{ADD10089-159C-470C-80B5-E7F4DA9660CE}">
      <dgm:prSet phldrT="[Text]"/>
      <dgm:spPr/>
      <dgm:t>
        <a:bodyPr/>
        <a:lstStyle/>
        <a:p>
          <a:r>
            <a:rPr lang="en-US" dirty="0" smtClean="0"/>
            <a:t>Family - Father</a:t>
          </a:r>
          <a:endParaRPr lang="en-US" dirty="0"/>
        </a:p>
      </dgm:t>
    </dgm:pt>
    <dgm:pt modelId="{CF640472-2554-4D1E-A1A0-EF5756AA9015}" type="parTrans" cxnId="{EFE15D0E-A0D0-4774-B6F6-947CFF2335C9}">
      <dgm:prSet/>
      <dgm:spPr/>
      <dgm:t>
        <a:bodyPr/>
        <a:lstStyle/>
        <a:p>
          <a:endParaRPr lang="en-US"/>
        </a:p>
      </dgm:t>
    </dgm:pt>
    <dgm:pt modelId="{1F013901-C160-4C6F-A170-903FF6B6EAC9}" type="sibTrans" cxnId="{EFE15D0E-A0D0-4774-B6F6-947CFF2335C9}">
      <dgm:prSet/>
      <dgm:spPr/>
      <dgm:t>
        <a:bodyPr/>
        <a:lstStyle/>
        <a:p>
          <a:endParaRPr lang="en-US"/>
        </a:p>
      </dgm:t>
    </dgm:pt>
    <dgm:pt modelId="{20678068-0059-4BE0-B7E7-F23DC0300B3A}" type="pres">
      <dgm:prSet presAssocID="{2277D644-B8F9-4C17-8639-BB693CAAFBAE}" presName="Name0" presStyleCnt="0">
        <dgm:presLayoutVars>
          <dgm:dir/>
          <dgm:animLvl val="lvl"/>
          <dgm:resizeHandles val="exact"/>
        </dgm:presLayoutVars>
      </dgm:prSet>
      <dgm:spPr/>
    </dgm:pt>
    <dgm:pt modelId="{9778D895-C25D-4419-9F1A-A7B7233B83E9}" type="pres">
      <dgm:prSet presAssocID="{170A384C-92E5-414B-BD85-08DE67B4A46F}" presName="Name8" presStyleCnt="0"/>
      <dgm:spPr/>
    </dgm:pt>
    <dgm:pt modelId="{5E36119F-1923-47C7-9C48-93041810803E}" type="pres">
      <dgm:prSet presAssocID="{170A384C-92E5-414B-BD85-08DE67B4A46F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EB55A5-428B-4468-BB34-AA77A5E0B6A2}" type="pres">
      <dgm:prSet presAssocID="{170A384C-92E5-414B-BD85-08DE67B4A46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DF3F2E-68C2-45FE-9AA0-D53E2695785F}" type="pres">
      <dgm:prSet presAssocID="{4BF5DDD1-CDF0-4EB5-BF08-15C019E4E8EE}" presName="Name8" presStyleCnt="0"/>
      <dgm:spPr/>
    </dgm:pt>
    <dgm:pt modelId="{312B0B2F-A644-4C3F-B4B2-E476535F244F}" type="pres">
      <dgm:prSet presAssocID="{4BF5DDD1-CDF0-4EB5-BF08-15C019E4E8EE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06EA65-A062-4450-94A1-C5088EC36768}" type="pres">
      <dgm:prSet presAssocID="{4BF5DDD1-CDF0-4EB5-BF08-15C019E4E8E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83D4B5-1157-4E20-B886-500BEC27BD7F}" type="pres">
      <dgm:prSet presAssocID="{ADD10089-159C-470C-80B5-E7F4DA9660CE}" presName="Name8" presStyleCnt="0"/>
      <dgm:spPr/>
    </dgm:pt>
    <dgm:pt modelId="{A2C8901F-03CF-4570-A56B-9590DB2C36EE}" type="pres">
      <dgm:prSet presAssocID="{ADD10089-159C-470C-80B5-E7F4DA9660CE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F452A0-317F-4B9E-B655-45D06A4B6F49}" type="pres">
      <dgm:prSet presAssocID="{ADD10089-159C-470C-80B5-E7F4DA9660C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D9FD00F-1872-47D6-B681-AA49A5BA61C3}" type="presOf" srcId="{2277D644-B8F9-4C17-8639-BB693CAAFBAE}" destId="{20678068-0059-4BE0-B7E7-F23DC0300B3A}" srcOrd="0" destOrd="0" presId="urn:microsoft.com/office/officeart/2005/8/layout/pyramid3"/>
    <dgm:cxn modelId="{164F42FA-8783-42CE-8FDE-BE95108D0733}" type="presOf" srcId="{4BF5DDD1-CDF0-4EB5-BF08-15C019E4E8EE}" destId="{2706EA65-A062-4450-94A1-C5088EC36768}" srcOrd="1" destOrd="0" presId="urn:microsoft.com/office/officeart/2005/8/layout/pyramid3"/>
    <dgm:cxn modelId="{01B34FDF-3BB0-465E-90C4-FC9FACA54754}" type="presOf" srcId="{170A384C-92E5-414B-BD85-08DE67B4A46F}" destId="{5E36119F-1923-47C7-9C48-93041810803E}" srcOrd="0" destOrd="0" presId="urn:microsoft.com/office/officeart/2005/8/layout/pyramid3"/>
    <dgm:cxn modelId="{EFE15D0E-A0D0-4774-B6F6-947CFF2335C9}" srcId="{2277D644-B8F9-4C17-8639-BB693CAAFBAE}" destId="{ADD10089-159C-470C-80B5-E7F4DA9660CE}" srcOrd="2" destOrd="0" parTransId="{CF640472-2554-4D1E-A1A0-EF5756AA9015}" sibTransId="{1F013901-C160-4C6F-A170-903FF6B6EAC9}"/>
    <dgm:cxn modelId="{9E6DBB2B-095E-4548-96B1-448DD80E3AC8}" type="presOf" srcId="{4BF5DDD1-CDF0-4EB5-BF08-15C019E4E8EE}" destId="{312B0B2F-A644-4C3F-B4B2-E476535F244F}" srcOrd="0" destOrd="0" presId="urn:microsoft.com/office/officeart/2005/8/layout/pyramid3"/>
    <dgm:cxn modelId="{8CE3FD0A-99D8-44A7-AE97-7164F330CF62}" type="presOf" srcId="{ADD10089-159C-470C-80B5-E7F4DA9660CE}" destId="{A2C8901F-03CF-4570-A56B-9590DB2C36EE}" srcOrd="0" destOrd="0" presId="urn:microsoft.com/office/officeart/2005/8/layout/pyramid3"/>
    <dgm:cxn modelId="{BD425657-D354-47FD-8FE8-B2C906D4443D}" srcId="{2277D644-B8F9-4C17-8639-BB693CAAFBAE}" destId="{4BF5DDD1-CDF0-4EB5-BF08-15C019E4E8EE}" srcOrd="1" destOrd="0" parTransId="{7D85A334-27B3-4ADF-8B8B-14BE7F8CFB40}" sibTransId="{6DAED47A-DBDC-4A0F-B6DC-8CC0D82B14A8}"/>
    <dgm:cxn modelId="{918D821F-BB7E-4511-BC5F-58CA08216779}" type="presOf" srcId="{170A384C-92E5-414B-BD85-08DE67B4A46F}" destId="{46EB55A5-428B-4468-BB34-AA77A5E0B6A2}" srcOrd="1" destOrd="0" presId="urn:microsoft.com/office/officeart/2005/8/layout/pyramid3"/>
    <dgm:cxn modelId="{A533C22C-9080-43E2-A238-D6234D33895E}" srcId="{2277D644-B8F9-4C17-8639-BB693CAAFBAE}" destId="{170A384C-92E5-414B-BD85-08DE67B4A46F}" srcOrd="0" destOrd="0" parTransId="{7B950B38-E89A-4BE1-89CC-4DBA23AA32EF}" sibTransId="{23A3EE29-2D9E-4FEC-8F14-6876014EBB5E}"/>
    <dgm:cxn modelId="{FC97075D-2B5A-4EB9-807E-EA350F5B1D69}" type="presOf" srcId="{ADD10089-159C-470C-80B5-E7F4DA9660CE}" destId="{41F452A0-317F-4B9E-B655-45D06A4B6F49}" srcOrd="1" destOrd="0" presId="urn:microsoft.com/office/officeart/2005/8/layout/pyramid3"/>
    <dgm:cxn modelId="{0B8FD037-4273-4CFF-AA40-DEB9E553DED2}" type="presParOf" srcId="{20678068-0059-4BE0-B7E7-F23DC0300B3A}" destId="{9778D895-C25D-4419-9F1A-A7B7233B83E9}" srcOrd="0" destOrd="0" presId="urn:microsoft.com/office/officeart/2005/8/layout/pyramid3"/>
    <dgm:cxn modelId="{055C12BE-7220-4735-A619-192E55AB541A}" type="presParOf" srcId="{9778D895-C25D-4419-9F1A-A7B7233B83E9}" destId="{5E36119F-1923-47C7-9C48-93041810803E}" srcOrd="0" destOrd="0" presId="urn:microsoft.com/office/officeart/2005/8/layout/pyramid3"/>
    <dgm:cxn modelId="{7F78E0E2-CBDF-4FD2-B34E-BD1A5B9ED68A}" type="presParOf" srcId="{9778D895-C25D-4419-9F1A-A7B7233B83E9}" destId="{46EB55A5-428B-4468-BB34-AA77A5E0B6A2}" srcOrd="1" destOrd="0" presId="urn:microsoft.com/office/officeart/2005/8/layout/pyramid3"/>
    <dgm:cxn modelId="{E5A7E959-6FE6-4220-B11D-89AFA034E495}" type="presParOf" srcId="{20678068-0059-4BE0-B7E7-F23DC0300B3A}" destId="{56DF3F2E-68C2-45FE-9AA0-D53E2695785F}" srcOrd="1" destOrd="0" presId="urn:microsoft.com/office/officeart/2005/8/layout/pyramid3"/>
    <dgm:cxn modelId="{133BBBA9-4B71-4FF6-8688-4D0A747D14B4}" type="presParOf" srcId="{56DF3F2E-68C2-45FE-9AA0-D53E2695785F}" destId="{312B0B2F-A644-4C3F-B4B2-E476535F244F}" srcOrd="0" destOrd="0" presId="urn:microsoft.com/office/officeart/2005/8/layout/pyramid3"/>
    <dgm:cxn modelId="{02C6DE77-8B29-4964-9F00-18EFEEEEBCF9}" type="presParOf" srcId="{56DF3F2E-68C2-45FE-9AA0-D53E2695785F}" destId="{2706EA65-A062-4450-94A1-C5088EC36768}" srcOrd="1" destOrd="0" presId="urn:microsoft.com/office/officeart/2005/8/layout/pyramid3"/>
    <dgm:cxn modelId="{85194086-5BC0-4975-97A6-14D0CC623DA1}" type="presParOf" srcId="{20678068-0059-4BE0-B7E7-F23DC0300B3A}" destId="{F683D4B5-1157-4E20-B886-500BEC27BD7F}" srcOrd="2" destOrd="0" presId="urn:microsoft.com/office/officeart/2005/8/layout/pyramid3"/>
    <dgm:cxn modelId="{78055422-67D1-4BCC-96B0-EA6F0E793E13}" type="presParOf" srcId="{F683D4B5-1157-4E20-B886-500BEC27BD7F}" destId="{A2C8901F-03CF-4570-A56B-9590DB2C36EE}" srcOrd="0" destOrd="0" presId="urn:microsoft.com/office/officeart/2005/8/layout/pyramid3"/>
    <dgm:cxn modelId="{638A49AB-782E-44EB-8EB2-84ADD2C0F469}" type="presParOf" srcId="{F683D4B5-1157-4E20-B886-500BEC27BD7F}" destId="{41F452A0-317F-4B9E-B655-45D06A4B6F49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1E71723-C0F9-4DB6-A040-D7D28C69A2E9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D1A088D9-1B6A-4C87-977C-DCF996B1F531}">
      <dgm:prSet phldrT="[Text]"/>
      <dgm:spPr/>
      <dgm:t>
        <a:bodyPr/>
        <a:lstStyle/>
        <a:p>
          <a:r>
            <a:rPr lang="en-US" dirty="0" smtClean="0"/>
            <a:t>Etruscans invade the </a:t>
          </a:r>
          <a:r>
            <a:rPr lang="en-US" dirty="0" err="1" smtClean="0"/>
            <a:t>Latins</a:t>
          </a:r>
          <a:r>
            <a:rPr lang="en-US" dirty="0" smtClean="0"/>
            <a:t> 650 BC</a:t>
          </a:r>
          <a:endParaRPr lang="en-US" dirty="0"/>
        </a:p>
      </dgm:t>
    </dgm:pt>
    <dgm:pt modelId="{BD480000-4444-4F63-9181-845701975773}" type="parTrans" cxnId="{26172A93-58F0-4069-825D-91D5E02C7019}">
      <dgm:prSet/>
      <dgm:spPr/>
      <dgm:t>
        <a:bodyPr/>
        <a:lstStyle/>
        <a:p>
          <a:endParaRPr lang="en-US"/>
        </a:p>
      </dgm:t>
    </dgm:pt>
    <dgm:pt modelId="{CA44F0DC-4410-4A60-BD50-99532892B43C}" type="sibTrans" cxnId="{26172A93-58F0-4069-825D-91D5E02C7019}">
      <dgm:prSet/>
      <dgm:spPr/>
      <dgm:t>
        <a:bodyPr/>
        <a:lstStyle/>
        <a:p>
          <a:endParaRPr lang="en-US"/>
        </a:p>
      </dgm:t>
    </dgm:pt>
    <dgm:pt modelId="{907E7A8F-27A1-42E1-A7DD-9160BA467643}">
      <dgm:prSet phldrT="[Text]"/>
      <dgm:spPr/>
      <dgm:t>
        <a:bodyPr/>
        <a:lstStyle/>
        <a:p>
          <a:r>
            <a:rPr lang="en-US" dirty="0" smtClean="0"/>
            <a:t>Rome grows; influence increases</a:t>
          </a:r>
          <a:endParaRPr lang="en-US" dirty="0"/>
        </a:p>
      </dgm:t>
    </dgm:pt>
    <dgm:pt modelId="{75F3772B-001E-4F01-B275-7C28E8A0D23C}" type="parTrans" cxnId="{375AEDBA-88D0-4BF6-B5F7-5B9C417066FB}">
      <dgm:prSet/>
      <dgm:spPr/>
      <dgm:t>
        <a:bodyPr/>
        <a:lstStyle/>
        <a:p>
          <a:endParaRPr lang="en-US"/>
        </a:p>
      </dgm:t>
    </dgm:pt>
    <dgm:pt modelId="{2D45E169-4331-4B15-8FCB-DAC3E9C6638D}" type="sibTrans" cxnId="{375AEDBA-88D0-4BF6-B5F7-5B9C417066FB}">
      <dgm:prSet/>
      <dgm:spPr/>
      <dgm:t>
        <a:bodyPr/>
        <a:lstStyle/>
        <a:p>
          <a:endParaRPr lang="en-US"/>
        </a:p>
      </dgm:t>
    </dgm:pt>
    <dgm:pt modelId="{ABF00DCA-B412-4118-B6B6-002CAD1A579D}">
      <dgm:prSet phldrT="[Text]"/>
      <dgm:spPr/>
      <dgm:t>
        <a:bodyPr/>
        <a:lstStyle/>
        <a:p>
          <a:r>
            <a:rPr lang="en-US" dirty="0" smtClean="0"/>
            <a:t>Roman nobles overthrew Etruscan monarch </a:t>
          </a:r>
          <a:endParaRPr lang="en-US" dirty="0"/>
        </a:p>
      </dgm:t>
    </dgm:pt>
    <dgm:pt modelId="{18745043-71EF-4A4B-B558-F18BF8ECBCEC}" type="parTrans" cxnId="{1C9B9CAC-57B3-40F2-B43A-DD0A63F70FE3}">
      <dgm:prSet/>
      <dgm:spPr/>
      <dgm:t>
        <a:bodyPr/>
        <a:lstStyle/>
        <a:p>
          <a:endParaRPr lang="en-US"/>
        </a:p>
      </dgm:t>
    </dgm:pt>
    <dgm:pt modelId="{565EC0A0-3712-4BB2-96C8-FFFDFAFD845C}" type="sibTrans" cxnId="{1C9B9CAC-57B3-40F2-B43A-DD0A63F70FE3}">
      <dgm:prSet/>
      <dgm:spPr/>
      <dgm:t>
        <a:bodyPr/>
        <a:lstStyle/>
        <a:p>
          <a:endParaRPr lang="en-US"/>
        </a:p>
      </dgm:t>
    </dgm:pt>
    <dgm:pt modelId="{E9287CBA-90D0-4839-9F29-3C1DAD7D4C45}">
      <dgm:prSet phldrT="[Text]"/>
      <dgm:spPr/>
      <dgm:t>
        <a:bodyPr/>
        <a:lstStyle/>
        <a:p>
          <a:r>
            <a:rPr lang="en-US" b="1" dirty="0" smtClean="0"/>
            <a:t>Roman Republic established in 509 B.C.</a:t>
          </a:r>
          <a:endParaRPr lang="en-US" dirty="0"/>
        </a:p>
      </dgm:t>
    </dgm:pt>
    <dgm:pt modelId="{A8F34F24-F02D-4D07-B65A-634D9BBC0CAF}" type="parTrans" cxnId="{20F447A9-0B4D-4AD5-98D0-D02A50AF5980}">
      <dgm:prSet/>
      <dgm:spPr/>
      <dgm:t>
        <a:bodyPr/>
        <a:lstStyle/>
        <a:p>
          <a:endParaRPr lang="en-US"/>
        </a:p>
      </dgm:t>
    </dgm:pt>
    <dgm:pt modelId="{3BD133B8-52AD-43E9-AC16-26CF8DCCB901}" type="sibTrans" cxnId="{20F447A9-0B4D-4AD5-98D0-D02A50AF5980}">
      <dgm:prSet/>
      <dgm:spPr/>
      <dgm:t>
        <a:bodyPr/>
        <a:lstStyle/>
        <a:p>
          <a:endParaRPr lang="en-US"/>
        </a:p>
      </dgm:t>
    </dgm:pt>
    <dgm:pt modelId="{3906139D-229A-443F-920E-2BABEAFAD373}" type="pres">
      <dgm:prSet presAssocID="{31E71723-C0F9-4DB6-A040-D7D28C69A2E9}" presName="CompostProcess" presStyleCnt="0">
        <dgm:presLayoutVars>
          <dgm:dir/>
          <dgm:resizeHandles val="exact"/>
        </dgm:presLayoutVars>
      </dgm:prSet>
      <dgm:spPr/>
    </dgm:pt>
    <dgm:pt modelId="{8B270688-3B52-4672-9027-74B413825A08}" type="pres">
      <dgm:prSet presAssocID="{31E71723-C0F9-4DB6-A040-D7D28C69A2E9}" presName="arrow" presStyleLbl="bgShp" presStyleIdx="0" presStyleCnt="1"/>
      <dgm:spPr/>
    </dgm:pt>
    <dgm:pt modelId="{660D2A18-7CFE-40D8-AED6-CF13DB4CC675}" type="pres">
      <dgm:prSet presAssocID="{31E71723-C0F9-4DB6-A040-D7D28C69A2E9}" presName="linearProcess" presStyleCnt="0"/>
      <dgm:spPr/>
    </dgm:pt>
    <dgm:pt modelId="{881A1AB3-6484-4392-B4C3-1397F8A75103}" type="pres">
      <dgm:prSet presAssocID="{D1A088D9-1B6A-4C87-977C-DCF996B1F531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A93CF0-64D8-4227-8AEF-2F85B041BFC6}" type="pres">
      <dgm:prSet presAssocID="{CA44F0DC-4410-4A60-BD50-99532892B43C}" presName="sibTrans" presStyleCnt="0"/>
      <dgm:spPr/>
    </dgm:pt>
    <dgm:pt modelId="{E6D71704-D35A-4F92-AD62-E41C85990764}" type="pres">
      <dgm:prSet presAssocID="{907E7A8F-27A1-42E1-A7DD-9160BA467643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4D2849-4D27-4897-9552-16B640D23D1E}" type="pres">
      <dgm:prSet presAssocID="{2D45E169-4331-4B15-8FCB-DAC3E9C6638D}" presName="sibTrans" presStyleCnt="0"/>
      <dgm:spPr/>
    </dgm:pt>
    <dgm:pt modelId="{CE0D22C9-F26C-4A48-8832-5628E536D531}" type="pres">
      <dgm:prSet presAssocID="{ABF00DCA-B412-4118-B6B6-002CAD1A579D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C57014-A77D-4FE8-9B9B-9EEFC5DE210C}" type="pres">
      <dgm:prSet presAssocID="{565EC0A0-3712-4BB2-96C8-FFFDFAFD845C}" presName="sibTrans" presStyleCnt="0"/>
      <dgm:spPr/>
    </dgm:pt>
    <dgm:pt modelId="{ACC1E1F8-337F-44C7-A34E-71923DDBFDFC}" type="pres">
      <dgm:prSet presAssocID="{E9287CBA-90D0-4839-9F29-3C1DAD7D4C45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BF93C70-243E-49A5-8D83-B11996A17709}" type="presOf" srcId="{E9287CBA-90D0-4839-9F29-3C1DAD7D4C45}" destId="{ACC1E1F8-337F-44C7-A34E-71923DDBFDFC}" srcOrd="0" destOrd="0" presId="urn:microsoft.com/office/officeart/2005/8/layout/hProcess9"/>
    <dgm:cxn modelId="{CB4E7C02-7C24-4CD2-85AC-8A9BC39ABFB2}" type="presOf" srcId="{D1A088D9-1B6A-4C87-977C-DCF996B1F531}" destId="{881A1AB3-6484-4392-B4C3-1397F8A75103}" srcOrd="0" destOrd="0" presId="urn:microsoft.com/office/officeart/2005/8/layout/hProcess9"/>
    <dgm:cxn modelId="{E4E4A60F-D0F1-4AD7-A930-E909D6790EDF}" type="presOf" srcId="{ABF00DCA-B412-4118-B6B6-002CAD1A579D}" destId="{CE0D22C9-F26C-4A48-8832-5628E536D531}" srcOrd="0" destOrd="0" presId="urn:microsoft.com/office/officeart/2005/8/layout/hProcess9"/>
    <dgm:cxn modelId="{D2FF2125-080B-403F-BABF-46807F23F0F5}" type="presOf" srcId="{907E7A8F-27A1-42E1-A7DD-9160BA467643}" destId="{E6D71704-D35A-4F92-AD62-E41C85990764}" srcOrd="0" destOrd="0" presId="urn:microsoft.com/office/officeart/2005/8/layout/hProcess9"/>
    <dgm:cxn modelId="{1C9B9CAC-57B3-40F2-B43A-DD0A63F70FE3}" srcId="{31E71723-C0F9-4DB6-A040-D7D28C69A2E9}" destId="{ABF00DCA-B412-4118-B6B6-002CAD1A579D}" srcOrd="2" destOrd="0" parTransId="{18745043-71EF-4A4B-B558-F18BF8ECBCEC}" sibTransId="{565EC0A0-3712-4BB2-96C8-FFFDFAFD845C}"/>
    <dgm:cxn modelId="{26172A93-58F0-4069-825D-91D5E02C7019}" srcId="{31E71723-C0F9-4DB6-A040-D7D28C69A2E9}" destId="{D1A088D9-1B6A-4C87-977C-DCF996B1F531}" srcOrd="0" destOrd="0" parTransId="{BD480000-4444-4F63-9181-845701975773}" sibTransId="{CA44F0DC-4410-4A60-BD50-99532892B43C}"/>
    <dgm:cxn modelId="{20F447A9-0B4D-4AD5-98D0-D02A50AF5980}" srcId="{31E71723-C0F9-4DB6-A040-D7D28C69A2E9}" destId="{E9287CBA-90D0-4839-9F29-3C1DAD7D4C45}" srcOrd="3" destOrd="0" parTransId="{A8F34F24-F02D-4D07-B65A-634D9BBC0CAF}" sibTransId="{3BD133B8-52AD-43E9-AC16-26CF8DCCB901}"/>
    <dgm:cxn modelId="{375AEDBA-88D0-4BF6-B5F7-5B9C417066FB}" srcId="{31E71723-C0F9-4DB6-A040-D7D28C69A2E9}" destId="{907E7A8F-27A1-42E1-A7DD-9160BA467643}" srcOrd="1" destOrd="0" parTransId="{75F3772B-001E-4F01-B275-7C28E8A0D23C}" sibTransId="{2D45E169-4331-4B15-8FCB-DAC3E9C6638D}"/>
    <dgm:cxn modelId="{6C68CB2A-23D9-45CE-844D-00A5CB7CE027}" type="presOf" srcId="{31E71723-C0F9-4DB6-A040-D7D28C69A2E9}" destId="{3906139D-229A-443F-920E-2BABEAFAD373}" srcOrd="0" destOrd="0" presId="urn:microsoft.com/office/officeart/2005/8/layout/hProcess9"/>
    <dgm:cxn modelId="{BC4D9701-03D2-41A8-8C3E-EBB2FBA4367E}" type="presParOf" srcId="{3906139D-229A-443F-920E-2BABEAFAD373}" destId="{8B270688-3B52-4672-9027-74B413825A08}" srcOrd="0" destOrd="0" presId="urn:microsoft.com/office/officeart/2005/8/layout/hProcess9"/>
    <dgm:cxn modelId="{FFE28E8A-B359-4247-9F66-22217F0A0101}" type="presParOf" srcId="{3906139D-229A-443F-920E-2BABEAFAD373}" destId="{660D2A18-7CFE-40D8-AED6-CF13DB4CC675}" srcOrd="1" destOrd="0" presId="urn:microsoft.com/office/officeart/2005/8/layout/hProcess9"/>
    <dgm:cxn modelId="{9AA9D418-61BE-4694-B0D4-584121A8DB41}" type="presParOf" srcId="{660D2A18-7CFE-40D8-AED6-CF13DB4CC675}" destId="{881A1AB3-6484-4392-B4C3-1397F8A75103}" srcOrd="0" destOrd="0" presId="urn:microsoft.com/office/officeart/2005/8/layout/hProcess9"/>
    <dgm:cxn modelId="{BD00AB75-5174-4881-B1E5-E1292C6AF2A4}" type="presParOf" srcId="{660D2A18-7CFE-40D8-AED6-CF13DB4CC675}" destId="{10A93CF0-64D8-4227-8AEF-2F85B041BFC6}" srcOrd="1" destOrd="0" presId="urn:microsoft.com/office/officeart/2005/8/layout/hProcess9"/>
    <dgm:cxn modelId="{4F0A9CD2-FCA2-41C8-BCFD-3EA3DBC7E19E}" type="presParOf" srcId="{660D2A18-7CFE-40D8-AED6-CF13DB4CC675}" destId="{E6D71704-D35A-4F92-AD62-E41C85990764}" srcOrd="2" destOrd="0" presId="urn:microsoft.com/office/officeart/2005/8/layout/hProcess9"/>
    <dgm:cxn modelId="{08DCC1FA-56D2-460C-8404-C580310DE7D7}" type="presParOf" srcId="{660D2A18-7CFE-40D8-AED6-CF13DB4CC675}" destId="{344D2849-4D27-4897-9552-16B640D23D1E}" srcOrd="3" destOrd="0" presId="urn:microsoft.com/office/officeart/2005/8/layout/hProcess9"/>
    <dgm:cxn modelId="{F8DC1F45-58C1-4D9F-9BA0-31346A3A8F90}" type="presParOf" srcId="{660D2A18-7CFE-40D8-AED6-CF13DB4CC675}" destId="{CE0D22C9-F26C-4A48-8832-5628E536D531}" srcOrd="4" destOrd="0" presId="urn:microsoft.com/office/officeart/2005/8/layout/hProcess9"/>
    <dgm:cxn modelId="{2E553AEF-8D6B-4068-852B-4072C300C2AA}" type="presParOf" srcId="{660D2A18-7CFE-40D8-AED6-CF13DB4CC675}" destId="{13C57014-A77D-4FE8-9B9B-9EEFC5DE210C}" srcOrd="5" destOrd="0" presId="urn:microsoft.com/office/officeart/2005/8/layout/hProcess9"/>
    <dgm:cxn modelId="{C62434DA-0EC1-4E99-82EC-23CA75D2A505}" type="presParOf" srcId="{660D2A18-7CFE-40D8-AED6-CF13DB4CC675}" destId="{ACC1E1F8-337F-44C7-A34E-71923DDBFDFC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9370098-2779-4AB5-BFE8-5E762AFEA872}" type="doc">
      <dgm:prSet loTypeId="urn:microsoft.com/office/officeart/2005/8/layout/orgChart1" loCatId="hierarchy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99EE83D-C00F-405F-8DA6-DE8694301EF5}">
      <dgm:prSet phldrT="[Text]"/>
      <dgm:spPr/>
      <dgm:t>
        <a:bodyPr/>
        <a:lstStyle/>
        <a:p>
          <a:r>
            <a:rPr lang="en-US" dirty="0" smtClean="0"/>
            <a:t>Senate</a:t>
          </a:r>
          <a:endParaRPr lang="en-US" dirty="0"/>
        </a:p>
      </dgm:t>
    </dgm:pt>
    <dgm:pt modelId="{25A5F78B-97D7-4C8C-BFB4-30A59A8BC7B2}" type="parTrans" cxnId="{F5C86284-D46A-4273-81A3-FD6F5A4FBC4F}">
      <dgm:prSet/>
      <dgm:spPr/>
      <dgm:t>
        <a:bodyPr/>
        <a:lstStyle/>
        <a:p>
          <a:endParaRPr lang="en-US"/>
        </a:p>
      </dgm:t>
    </dgm:pt>
    <dgm:pt modelId="{9EF4F594-2B8B-4BA9-9C99-272307E35D09}" type="sibTrans" cxnId="{F5C86284-D46A-4273-81A3-FD6F5A4FBC4F}">
      <dgm:prSet/>
      <dgm:spPr/>
      <dgm:t>
        <a:bodyPr/>
        <a:lstStyle/>
        <a:p>
          <a:endParaRPr lang="en-US"/>
        </a:p>
      </dgm:t>
    </dgm:pt>
    <dgm:pt modelId="{567A5FB7-D9A9-4DBD-8425-9650BEF98799}" type="asst">
      <dgm:prSet phldrT="[Text]"/>
      <dgm:spPr/>
      <dgm:t>
        <a:bodyPr/>
        <a:lstStyle/>
        <a:p>
          <a:r>
            <a:rPr lang="en-US" dirty="0" smtClean="0"/>
            <a:t>Consuls</a:t>
          </a:r>
          <a:endParaRPr lang="en-US" dirty="0"/>
        </a:p>
      </dgm:t>
    </dgm:pt>
    <dgm:pt modelId="{8B3864C7-68B7-46B0-8D80-65405319E4EE}" type="parTrans" cxnId="{E4008720-F1B1-4671-AD9D-2CD76793185D}">
      <dgm:prSet/>
      <dgm:spPr/>
      <dgm:t>
        <a:bodyPr/>
        <a:lstStyle/>
        <a:p>
          <a:endParaRPr lang="en-US"/>
        </a:p>
      </dgm:t>
    </dgm:pt>
    <dgm:pt modelId="{D246CFBA-2AC9-4BE8-936D-AFC1F65FC365}" type="sibTrans" cxnId="{E4008720-F1B1-4671-AD9D-2CD76793185D}">
      <dgm:prSet/>
      <dgm:spPr/>
      <dgm:t>
        <a:bodyPr/>
        <a:lstStyle/>
        <a:p>
          <a:endParaRPr lang="en-US"/>
        </a:p>
      </dgm:t>
    </dgm:pt>
    <dgm:pt modelId="{E8FEF3DD-BC0D-4C77-9A98-C9D778101CEB}">
      <dgm:prSet phldrT="[Text]"/>
      <dgm:spPr/>
      <dgm:t>
        <a:bodyPr/>
        <a:lstStyle/>
        <a:p>
          <a:r>
            <a:rPr lang="en-US" dirty="0" smtClean="0"/>
            <a:t>Assemblies</a:t>
          </a:r>
          <a:endParaRPr lang="en-US" dirty="0"/>
        </a:p>
      </dgm:t>
    </dgm:pt>
    <dgm:pt modelId="{000FA7EA-F5F3-465A-875D-6AAE322D0500}" type="sibTrans" cxnId="{F77D10CC-2458-40EF-B8FB-C4B9EA0589FF}">
      <dgm:prSet/>
      <dgm:spPr/>
      <dgm:t>
        <a:bodyPr/>
        <a:lstStyle/>
        <a:p>
          <a:endParaRPr lang="en-US"/>
        </a:p>
      </dgm:t>
    </dgm:pt>
    <dgm:pt modelId="{B9785B74-FE87-411B-A7FB-1E048C7188E7}" type="parTrans" cxnId="{F77D10CC-2458-40EF-B8FB-C4B9EA0589FF}">
      <dgm:prSet/>
      <dgm:spPr/>
      <dgm:t>
        <a:bodyPr/>
        <a:lstStyle/>
        <a:p>
          <a:endParaRPr lang="en-US"/>
        </a:p>
      </dgm:t>
    </dgm:pt>
    <dgm:pt modelId="{77381DC0-5DB5-4E3F-BECA-03505215FB44}" type="pres">
      <dgm:prSet presAssocID="{A9370098-2779-4AB5-BFE8-5E762AFEA87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DD97465-F514-4F19-8C95-BC9185470DF3}" type="pres">
      <dgm:prSet presAssocID="{E99EE83D-C00F-405F-8DA6-DE8694301EF5}" presName="hierRoot1" presStyleCnt="0">
        <dgm:presLayoutVars>
          <dgm:hierBranch val="init"/>
        </dgm:presLayoutVars>
      </dgm:prSet>
      <dgm:spPr/>
    </dgm:pt>
    <dgm:pt modelId="{907AE432-029D-4ADE-9CE5-C7C4535D772C}" type="pres">
      <dgm:prSet presAssocID="{E99EE83D-C00F-405F-8DA6-DE8694301EF5}" presName="rootComposite1" presStyleCnt="0"/>
      <dgm:spPr/>
    </dgm:pt>
    <dgm:pt modelId="{AD67E130-86FF-460D-A8AE-85C91DFCD511}" type="pres">
      <dgm:prSet presAssocID="{E99EE83D-C00F-405F-8DA6-DE8694301EF5}" presName="rootText1" presStyleLbl="node0" presStyleIdx="0" presStyleCnt="1" custLinFactNeighborX="-34658" custLinFactNeighborY="1917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512C7EC-9A17-4C9C-B3AD-D45E1EAF57E3}" type="pres">
      <dgm:prSet presAssocID="{E99EE83D-C00F-405F-8DA6-DE8694301EF5}" presName="rootConnector1" presStyleLbl="node1" presStyleIdx="0" presStyleCnt="0"/>
      <dgm:spPr/>
      <dgm:t>
        <a:bodyPr/>
        <a:lstStyle/>
        <a:p>
          <a:endParaRPr lang="en-US"/>
        </a:p>
      </dgm:t>
    </dgm:pt>
    <dgm:pt modelId="{3A7CB853-6B78-4280-9C9F-5D137CF77066}" type="pres">
      <dgm:prSet presAssocID="{E99EE83D-C00F-405F-8DA6-DE8694301EF5}" presName="hierChild2" presStyleCnt="0"/>
      <dgm:spPr/>
    </dgm:pt>
    <dgm:pt modelId="{195E6A74-7A1E-47AD-B89F-7E523C97B436}" type="pres">
      <dgm:prSet presAssocID="{B9785B74-FE87-411B-A7FB-1E048C7188E7}" presName="Name37" presStyleLbl="parChTrans1D2" presStyleIdx="0" presStyleCnt="2"/>
      <dgm:spPr/>
      <dgm:t>
        <a:bodyPr/>
        <a:lstStyle/>
        <a:p>
          <a:endParaRPr lang="en-US"/>
        </a:p>
      </dgm:t>
    </dgm:pt>
    <dgm:pt modelId="{6404589C-FCEE-4952-AC56-DA1D7C465BFF}" type="pres">
      <dgm:prSet presAssocID="{E8FEF3DD-BC0D-4C77-9A98-C9D778101CEB}" presName="hierRoot2" presStyleCnt="0">
        <dgm:presLayoutVars>
          <dgm:hierBranch val="init"/>
        </dgm:presLayoutVars>
      </dgm:prSet>
      <dgm:spPr/>
    </dgm:pt>
    <dgm:pt modelId="{34FDBC05-8C66-40BE-AC37-0658211565F5}" type="pres">
      <dgm:prSet presAssocID="{E8FEF3DD-BC0D-4C77-9A98-C9D778101CEB}" presName="rootComposite" presStyleCnt="0"/>
      <dgm:spPr/>
    </dgm:pt>
    <dgm:pt modelId="{E0483208-B6F7-4C25-BB5A-C93376775287}" type="pres">
      <dgm:prSet presAssocID="{E8FEF3DD-BC0D-4C77-9A98-C9D778101CEB}" presName="rootText" presStyleLbl="node2" presStyleIdx="0" presStyleCnt="1" custLinFactNeighborX="-98668" custLinFactNeighborY="-238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A88D294-4F44-4552-9E02-6C1AC70000FA}" type="pres">
      <dgm:prSet presAssocID="{E8FEF3DD-BC0D-4C77-9A98-C9D778101CEB}" presName="rootConnector" presStyleLbl="node2" presStyleIdx="0" presStyleCnt="1"/>
      <dgm:spPr/>
      <dgm:t>
        <a:bodyPr/>
        <a:lstStyle/>
        <a:p>
          <a:endParaRPr lang="en-US"/>
        </a:p>
      </dgm:t>
    </dgm:pt>
    <dgm:pt modelId="{4EDB4336-6788-44A7-8937-8C502C445134}" type="pres">
      <dgm:prSet presAssocID="{E8FEF3DD-BC0D-4C77-9A98-C9D778101CEB}" presName="hierChild4" presStyleCnt="0"/>
      <dgm:spPr/>
    </dgm:pt>
    <dgm:pt modelId="{0F0863A2-CA94-4B66-B8D1-0956320BEABF}" type="pres">
      <dgm:prSet presAssocID="{E8FEF3DD-BC0D-4C77-9A98-C9D778101CEB}" presName="hierChild5" presStyleCnt="0"/>
      <dgm:spPr/>
    </dgm:pt>
    <dgm:pt modelId="{13DA144D-2C0F-474E-B7FB-22BB092F8626}" type="pres">
      <dgm:prSet presAssocID="{E99EE83D-C00F-405F-8DA6-DE8694301EF5}" presName="hierChild3" presStyleCnt="0"/>
      <dgm:spPr/>
    </dgm:pt>
    <dgm:pt modelId="{4A9CB7F7-3BCB-40BD-A0B4-FCED6A5020DD}" type="pres">
      <dgm:prSet presAssocID="{8B3864C7-68B7-46B0-8D80-65405319E4EE}" presName="Name111" presStyleLbl="parChTrans1D2" presStyleIdx="1" presStyleCnt="2"/>
      <dgm:spPr/>
      <dgm:t>
        <a:bodyPr/>
        <a:lstStyle/>
        <a:p>
          <a:endParaRPr lang="en-US"/>
        </a:p>
      </dgm:t>
    </dgm:pt>
    <dgm:pt modelId="{2628938A-DA11-48CB-A8CC-5F18D549E286}" type="pres">
      <dgm:prSet presAssocID="{567A5FB7-D9A9-4DBD-8425-9650BEF98799}" presName="hierRoot3" presStyleCnt="0">
        <dgm:presLayoutVars>
          <dgm:hierBranch val="init"/>
        </dgm:presLayoutVars>
      </dgm:prSet>
      <dgm:spPr/>
    </dgm:pt>
    <dgm:pt modelId="{F7A84BA3-B71D-43C3-A4CB-3ECAAAE252E3}" type="pres">
      <dgm:prSet presAssocID="{567A5FB7-D9A9-4DBD-8425-9650BEF98799}" presName="rootComposite3" presStyleCnt="0"/>
      <dgm:spPr/>
    </dgm:pt>
    <dgm:pt modelId="{6A242295-A9B0-41DD-B9B8-B2A5F5E9ACF4}" type="pres">
      <dgm:prSet presAssocID="{567A5FB7-D9A9-4DBD-8425-9650BEF98799}" presName="rootText3" presStyleLbl="asst1" presStyleIdx="0" presStyleCnt="1" custLinFactNeighborX="-38168" custLinFactNeighborY="2439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56AF75D-BE24-4D3F-9CC3-943A72935BAB}" type="pres">
      <dgm:prSet presAssocID="{567A5FB7-D9A9-4DBD-8425-9650BEF98799}" presName="rootConnector3" presStyleLbl="asst1" presStyleIdx="0" presStyleCnt="1"/>
      <dgm:spPr/>
      <dgm:t>
        <a:bodyPr/>
        <a:lstStyle/>
        <a:p>
          <a:endParaRPr lang="en-US"/>
        </a:p>
      </dgm:t>
    </dgm:pt>
    <dgm:pt modelId="{A8B2F1F1-2C5C-44DB-AB75-94C76F3F459B}" type="pres">
      <dgm:prSet presAssocID="{567A5FB7-D9A9-4DBD-8425-9650BEF98799}" presName="hierChild6" presStyleCnt="0"/>
      <dgm:spPr/>
    </dgm:pt>
    <dgm:pt modelId="{51D3BFAC-4E41-4197-892D-6BEA6ADFFF32}" type="pres">
      <dgm:prSet presAssocID="{567A5FB7-D9A9-4DBD-8425-9650BEF98799}" presName="hierChild7" presStyleCnt="0"/>
      <dgm:spPr/>
    </dgm:pt>
  </dgm:ptLst>
  <dgm:cxnLst>
    <dgm:cxn modelId="{A1FD3E2B-04CF-43EE-8CEC-4A5FAED213F5}" type="presOf" srcId="{B9785B74-FE87-411B-A7FB-1E048C7188E7}" destId="{195E6A74-7A1E-47AD-B89F-7E523C97B436}" srcOrd="0" destOrd="0" presId="urn:microsoft.com/office/officeart/2005/8/layout/orgChart1"/>
    <dgm:cxn modelId="{EF64E8B2-8E9B-4C55-953A-A077E56256A9}" type="presOf" srcId="{567A5FB7-D9A9-4DBD-8425-9650BEF98799}" destId="{A56AF75D-BE24-4D3F-9CC3-943A72935BAB}" srcOrd="1" destOrd="0" presId="urn:microsoft.com/office/officeart/2005/8/layout/orgChart1"/>
    <dgm:cxn modelId="{F77D10CC-2458-40EF-B8FB-C4B9EA0589FF}" srcId="{E99EE83D-C00F-405F-8DA6-DE8694301EF5}" destId="{E8FEF3DD-BC0D-4C77-9A98-C9D778101CEB}" srcOrd="1" destOrd="0" parTransId="{B9785B74-FE87-411B-A7FB-1E048C7188E7}" sibTransId="{000FA7EA-F5F3-465A-875D-6AAE322D0500}"/>
    <dgm:cxn modelId="{F5C86284-D46A-4273-81A3-FD6F5A4FBC4F}" srcId="{A9370098-2779-4AB5-BFE8-5E762AFEA872}" destId="{E99EE83D-C00F-405F-8DA6-DE8694301EF5}" srcOrd="0" destOrd="0" parTransId="{25A5F78B-97D7-4C8C-BFB4-30A59A8BC7B2}" sibTransId="{9EF4F594-2B8B-4BA9-9C99-272307E35D09}"/>
    <dgm:cxn modelId="{2DBD8541-982C-4FC6-9C23-CC89E4CBE22B}" type="presOf" srcId="{E99EE83D-C00F-405F-8DA6-DE8694301EF5}" destId="{F512C7EC-9A17-4C9C-B3AD-D45E1EAF57E3}" srcOrd="1" destOrd="0" presId="urn:microsoft.com/office/officeart/2005/8/layout/orgChart1"/>
    <dgm:cxn modelId="{2C410A3F-9A77-481A-A98F-DA903F463CD4}" type="presOf" srcId="{E8FEF3DD-BC0D-4C77-9A98-C9D778101CEB}" destId="{E0483208-B6F7-4C25-BB5A-C93376775287}" srcOrd="0" destOrd="0" presId="urn:microsoft.com/office/officeart/2005/8/layout/orgChart1"/>
    <dgm:cxn modelId="{E4008720-F1B1-4671-AD9D-2CD76793185D}" srcId="{E99EE83D-C00F-405F-8DA6-DE8694301EF5}" destId="{567A5FB7-D9A9-4DBD-8425-9650BEF98799}" srcOrd="0" destOrd="0" parTransId="{8B3864C7-68B7-46B0-8D80-65405319E4EE}" sibTransId="{D246CFBA-2AC9-4BE8-936D-AFC1F65FC365}"/>
    <dgm:cxn modelId="{259C9CEB-BAE6-4E43-9469-4E6356FAD9F5}" type="presOf" srcId="{567A5FB7-D9A9-4DBD-8425-9650BEF98799}" destId="{6A242295-A9B0-41DD-B9B8-B2A5F5E9ACF4}" srcOrd="0" destOrd="0" presId="urn:microsoft.com/office/officeart/2005/8/layout/orgChart1"/>
    <dgm:cxn modelId="{63226EB1-0CF0-4CD5-9112-FF9202C9E8EA}" type="presOf" srcId="{E99EE83D-C00F-405F-8DA6-DE8694301EF5}" destId="{AD67E130-86FF-460D-A8AE-85C91DFCD511}" srcOrd="0" destOrd="0" presId="urn:microsoft.com/office/officeart/2005/8/layout/orgChart1"/>
    <dgm:cxn modelId="{6A2D24F2-6C4E-4B5E-96B0-DF9013DD2CE1}" type="presOf" srcId="{8B3864C7-68B7-46B0-8D80-65405319E4EE}" destId="{4A9CB7F7-3BCB-40BD-A0B4-FCED6A5020DD}" srcOrd="0" destOrd="0" presId="urn:microsoft.com/office/officeart/2005/8/layout/orgChart1"/>
    <dgm:cxn modelId="{8268892D-7B16-4362-A346-6DAC78318984}" type="presOf" srcId="{E8FEF3DD-BC0D-4C77-9A98-C9D778101CEB}" destId="{BA88D294-4F44-4552-9E02-6C1AC70000FA}" srcOrd="1" destOrd="0" presId="urn:microsoft.com/office/officeart/2005/8/layout/orgChart1"/>
    <dgm:cxn modelId="{BB455081-4117-49F8-A3B1-AC68E0419790}" type="presOf" srcId="{A9370098-2779-4AB5-BFE8-5E762AFEA872}" destId="{77381DC0-5DB5-4E3F-BECA-03505215FB44}" srcOrd="0" destOrd="0" presId="urn:microsoft.com/office/officeart/2005/8/layout/orgChart1"/>
    <dgm:cxn modelId="{3309C50B-1FE8-4D29-B078-D068FA82C96C}" type="presParOf" srcId="{77381DC0-5DB5-4E3F-BECA-03505215FB44}" destId="{9DD97465-F514-4F19-8C95-BC9185470DF3}" srcOrd="0" destOrd="0" presId="urn:microsoft.com/office/officeart/2005/8/layout/orgChart1"/>
    <dgm:cxn modelId="{18734E90-3DF0-4B90-B7DD-75679A4F72A5}" type="presParOf" srcId="{9DD97465-F514-4F19-8C95-BC9185470DF3}" destId="{907AE432-029D-4ADE-9CE5-C7C4535D772C}" srcOrd="0" destOrd="0" presId="urn:microsoft.com/office/officeart/2005/8/layout/orgChart1"/>
    <dgm:cxn modelId="{F14F19A4-0CBE-42CE-8BEC-6B602CD04841}" type="presParOf" srcId="{907AE432-029D-4ADE-9CE5-C7C4535D772C}" destId="{AD67E130-86FF-460D-A8AE-85C91DFCD511}" srcOrd="0" destOrd="0" presId="urn:microsoft.com/office/officeart/2005/8/layout/orgChart1"/>
    <dgm:cxn modelId="{43D899ED-EBB8-404D-B576-E7A9A711B8F1}" type="presParOf" srcId="{907AE432-029D-4ADE-9CE5-C7C4535D772C}" destId="{F512C7EC-9A17-4C9C-B3AD-D45E1EAF57E3}" srcOrd="1" destOrd="0" presId="urn:microsoft.com/office/officeart/2005/8/layout/orgChart1"/>
    <dgm:cxn modelId="{0ECB6BEC-8955-4CBD-B643-D0247FB32C56}" type="presParOf" srcId="{9DD97465-F514-4F19-8C95-BC9185470DF3}" destId="{3A7CB853-6B78-4280-9C9F-5D137CF77066}" srcOrd="1" destOrd="0" presId="urn:microsoft.com/office/officeart/2005/8/layout/orgChart1"/>
    <dgm:cxn modelId="{43E27D14-4FD0-433B-9070-DD52EAFAFE19}" type="presParOf" srcId="{3A7CB853-6B78-4280-9C9F-5D137CF77066}" destId="{195E6A74-7A1E-47AD-B89F-7E523C97B436}" srcOrd="0" destOrd="0" presId="urn:microsoft.com/office/officeart/2005/8/layout/orgChart1"/>
    <dgm:cxn modelId="{12BDE529-5BEB-4323-A96E-A02355EBDC9F}" type="presParOf" srcId="{3A7CB853-6B78-4280-9C9F-5D137CF77066}" destId="{6404589C-FCEE-4952-AC56-DA1D7C465BFF}" srcOrd="1" destOrd="0" presId="urn:microsoft.com/office/officeart/2005/8/layout/orgChart1"/>
    <dgm:cxn modelId="{263FBD0F-0779-4CF1-9B72-A63C69A6C49E}" type="presParOf" srcId="{6404589C-FCEE-4952-AC56-DA1D7C465BFF}" destId="{34FDBC05-8C66-40BE-AC37-0658211565F5}" srcOrd="0" destOrd="0" presId="urn:microsoft.com/office/officeart/2005/8/layout/orgChart1"/>
    <dgm:cxn modelId="{1357A4C8-734C-4DEE-86C6-7B0886AE05B5}" type="presParOf" srcId="{34FDBC05-8C66-40BE-AC37-0658211565F5}" destId="{E0483208-B6F7-4C25-BB5A-C93376775287}" srcOrd="0" destOrd="0" presId="urn:microsoft.com/office/officeart/2005/8/layout/orgChart1"/>
    <dgm:cxn modelId="{7F333A5B-F045-409B-AF18-3E4592CD8DB5}" type="presParOf" srcId="{34FDBC05-8C66-40BE-AC37-0658211565F5}" destId="{BA88D294-4F44-4552-9E02-6C1AC70000FA}" srcOrd="1" destOrd="0" presId="urn:microsoft.com/office/officeart/2005/8/layout/orgChart1"/>
    <dgm:cxn modelId="{F5A437F2-444B-4715-940F-F9D6BD546262}" type="presParOf" srcId="{6404589C-FCEE-4952-AC56-DA1D7C465BFF}" destId="{4EDB4336-6788-44A7-8937-8C502C445134}" srcOrd="1" destOrd="0" presId="urn:microsoft.com/office/officeart/2005/8/layout/orgChart1"/>
    <dgm:cxn modelId="{E6B59BC2-3012-4A2F-BCFA-BB1899AEEFFC}" type="presParOf" srcId="{6404589C-FCEE-4952-AC56-DA1D7C465BFF}" destId="{0F0863A2-CA94-4B66-B8D1-0956320BEABF}" srcOrd="2" destOrd="0" presId="urn:microsoft.com/office/officeart/2005/8/layout/orgChart1"/>
    <dgm:cxn modelId="{0DE6CEEE-2773-4E68-AEF7-CACE1F1ED72F}" type="presParOf" srcId="{9DD97465-F514-4F19-8C95-BC9185470DF3}" destId="{13DA144D-2C0F-474E-B7FB-22BB092F8626}" srcOrd="2" destOrd="0" presId="urn:microsoft.com/office/officeart/2005/8/layout/orgChart1"/>
    <dgm:cxn modelId="{0BD30F65-12A6-49EB-8E9D-09D46C0E8E25}" type="presParOf" srcId="{13DA144D-2C0F-474E-B7FB-22BB092F8626}" destId="{4A9CB7F7-3BCB-40BD-A0B4-FCED6A5020DD}" srcOrd="0" destOrd="0" presId="urn:microsoft.com/office/officeart/2005/8/layout/orgChart1"/>
    <dgm:cxn modelId="{C689AD3E-211D-4758-8292-94BC3B435183}" type="presParOf" srcId="{13DA144D-2C0F-474E-B7FB-22BB092F8626}" destId="{2628938A-DA11-48CB-A8CC-5F18D549E286}" srcOrd="1" destOrd="0" presId="urn:microsoft.com/office/officeart/2005/8/layout/orgChart1"/>
    <dgm:cxn modelId="{9B23079B-8545-4DA9-8F86-24DEE0AACDCE}" type="presParOf" srcId="{2628938A-DA11-48CB-A8CC-5F18D549E286}" destId="{F7A84BA3-B71D-43C3-A4CB-3ECAAAE252E3}" srcOrd="0" destOrd="0" presId="urn:microsoft.com/office/officeart/2005/8/layout/orgChart1"/>
    <dgm:cxn modelId="{0E4A231F-9B42-47A4-8B77-8835A4615E02}" type="presParOf" srcId="{F7A84BA3-B71D-43C3-A4CB-3ECAAAE252E3}" destId="{6A242295-A9B0-41DD-B9B8-B2A5F5E9ACF4}" srcOrd="0" destOrd="0" presId="urn:microsoft.com/office/officeart/2005/8/layout/orgChart1"/>
    <dgm:cxn modelId="{AD48237E-9D65-4E34-9F2B-CD88826CFC6D}" type="presParOf" srcId="{F7A84BA3-B71D-43C3-A4CB-3ECAAAE252E3}" destId="{A56AF75D-BE24-4D3F-9CC3-943A72935BAB}" srcOrd="1" destOrd="0" presId="urn:microsoft.com/office/officeart/2005/8/layout/orgChart1"/>
    <dgm:cxn modelId="{EB09DF78-DED1-4248-A4B2-699441713E5E}" type="presParOf" srcId="{2628938A-DA11-48CB-A8CC-5F18D549E286}" destId="{A8B2F1F1-2C5C-44DB-AB75-94C76F3F459B}" srcOrd="1" destOrd="0" presId="urn:microsoft.com/office/officeart/2005/8/layout/orgChart1"/>
    <dgm:cxn modelId="{ADB537D8-13BD-4199-879D-7F4096E4D674}" type="presParOf" srcId="{2628938A-DA11-48CB-A8CC-5F18D549E286}" destId="{51D3BFAC-4E41-4197-892D-6BEA6ADFFF3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14AAC44-2051-461A-B88D-7A71B8731045}">
      <dsp:nvSpPr>
        <dsp:cNvPr id="0" name=""/>
        <dsp:cNvSpPr/>
      </dsp:nvSpPr>
      <dsp:spPr>
        <a:xfrm rot="16200000">
          <a:off x="495300" y="-495300"/>
          <a:ext cx="2667000" cy="36576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err="1" smtClean="0"/>
            <a:t>Latins</a:t>
          </a:r>
          <a:endParaRPr lang="en-US" sz="2900" kern="1200" dirty="0"/>
        </a:p>
      </dsp:txBody>
      <dsp:txXfrm rot="16200000">
        <a:off x="828674" y="-828674"/>
        <a:ext cx="2000250" cy="3657600"/>
      </dsp:txXfrm>
    </dsp:sp>
    <dsp:sp modelId="{F940D1CE-3EF3-4366-85B9-AAA64233CFE4}">
      <dsp:nvSpPr>
        <dsp:cNvPr id="0" name=""/>
        <dsp:cNvSpPr/>
      </dsp:nvSpPr>
      <dsp:spPr>
        <a:xfrm>
          <a:off x="3657600" y="0"/>
          <a:ext cx="3657600" cy="26670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Phoenicians</a:t>
          </a:r>
          <a:endParaRPr lang="en-US" sz="2900" kern="1200" dirty="0"/>
        </a:p>
      </dsp:txBody>
      <dsp:txXfrm>
        <a:off x="3657600" y="0"/>
        <a:ext cx="3657600" cy="2000250"/>
      </dsp:txXfrm>
    </dsp:sp>
    <dsp:sp modelId="{3590232F-8477-4AC9-8C03-B7A4686DAA03}">
      <dsp:nvSpPr>
        <dsp:cNvPr id="0" name=""/>
        <dsp:cNvSpPr/>
      </dsp:nvSpPr>
      <dsp:spPr>
        <a:xfrm rot="10800000">
          <a:off x="0" y="2667000"/>
          <a:ext cx="3657600" cy="26670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Greeks</a:t>
          </a:r>
          <a:endParaRPr lang="en-US" sz="2900" kern="1200" dirty="0"/>
        </a:p>
      </dsp:txBody>
      <dsp:txXfrm rot="10800000">
        <a:off x="0" y="3333749"/>
        <a:ext cx="3657600" cy="2000250"/>
      </dsp:txXfrm>
    </dsp:sp>
    <dsp:sp modelId="{BFF05F90-D512-40FE-AB31-CE1F5FB6C7B9}">
      <dsp:nvSpPr>
        <dsp:cNvPr id="0" name=""/>
        <dsp:cNvSpPr/>
      </dsp:nvSpPr>
      <dsp:spPr>
        <a:xfrm rot="5400000">
          <a:off x="4152899" y="2171700"/>
          <a:ext cx="2667000" cy="36576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Etruscans</a:t>
          </a:r>
          <a:endParaRPr lang="en-US" sz="2900" kern="1200" dirty="0"/>
        </a:p>
      </dsp:txBody>
      <dsp:txXfrm rot="5400000">
        <a:off x="4486275" y="2505074"/>
        <a:ext cx="2000250" cy="3657600"/>
      </dsp:txXfrm>
    </dsp:sp>
    <dsp:sp modelId="{60172323-D266-4D4F-965F-EFB7AD0E97BD}">
      <dsp:nvSpPr>
        <dsp:cNvPr id="0" name=""/>
        <dsp:cNvSpPr/>
      </dsp:nvSpPr>
      <dsp:spPr>
        <a:xfrm>
          <a:off x="2560319" y="2000250"/>
          <a:ext cx="2194560" cy="1333500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Early Inhabitants</a:t>
          </a:r>
          <a:endParaRPr lang="en-US" sz="2900" kern="1200" dirty="0"/>
        </a:p>
      </dsp:txBody>
      <dsp:txXfrm>
        <a:off x="2560319" y="2000250"/>
        <a:ext cx="2194560" cy="133350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A36ED26-C851-46B1-B0E2-E1DA5CC905CB}">
      <dsp:nvSpPr>
        <dsp:cNvPr id="0" name=""/>
        <dsp:cNvSpPr/>
      </dsp:nvSpPr>
      <dsp:spPr>
        <a:xfrm>
          <a:off x="0" y="0"/>
          <a:ext cx="3168396" cy="7269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753 B.C.</a:t>
          </a:r>
          <a:endParaRPr lang="en-US" sz="2000" kern="1200" dirty="0"/>
        </a:p>
      </dsp:txBody>
      <dsp:txXfrm>
        <a:off x="0" y="0"/>
        <a:ext cx="2341492" cy="726948"/>
      </dsp:txXfrm>
    </dsp:sp>
    <dsp:sp modelId="{A321BA4D-6881-4B52-90C3-82160CBA2BF7}">
      <dsp:nvSpPr>
        <dsp:cNvPr id="0" name=""/>
        <dsp:cNvSpPr/>
      </dsp:nvSpPr>
      <dsp:spPr>
        <a:xfrm>
          <a:off x="236601" y="827913"/>
          <a:ext cx="3168396" cy="7269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Twins</a:t>
          </a:r>
          <a:endParaRPr lang="en-US" sz="2000" kern="1200" dirty="0" smtClean="0"/>
        </a:p>
      </dsp:txBody>
      <dsp:txXfrm>
        <a:off x="236601" y="827913"/>
        <a:ext cx="2459278" cy="726947"/>
      </dsp:txXfrm>
    </dsp:sp>
    <dsp:sp modelId="{B0FA4039-020D-40D9-84EC-358BE47B76AF}">
      <dsp:nvSpPr>
        <dsp:cNvPr id="0" name=""/>
        <dsp:cNvSpPr/>
      </dsp:nvSpPr>
      <dsp:spPr>
        <a:xfrm>
          <a:off x="473202" y="1655826"/>
          <a:ext cx="3168396" cy="7269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Heirs, usurped</a:t>
          </a:r>
          <a:endParaRPr lang="en-US" sz="2000" kern="1200" dirty="0" smtClean="0"/>
        </a:p>
      </dsp:txBody>
      <dsp:txXfrm>
        <a:off x="473202" y="1655826"/>
        <a:ext cx="2459278" cy="726948"/>
      </dsp:txXfrm>
    </dsp:sp>
    <dsp:sp modelId="{7DB52A0F-454E-42C4-B7BD-5707206E6426}">
      <dsp:nvSpPr>
        <dsp:cNvPr id="0" name=""/>
        <dsp:cNvSpPr/>
      </dsp:nvSpPr>
      <dsp:spPr>
        <a:xfrm>
          <a:off x="709802" y="2483739"/>
          <a:ext cx="3168396" cy="7269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Raised by a she-wolf</a:t>
          </a:r>
          <a:endParaRPr lang="en-US" sz="2000" kern="1200" dirty="0" smtClean="0"/>
        </a:p>
      </dsp:txBody>
      <dsp:txXfrm>
        <a:off x="709802" y="2483739"/>
        <a:ext cx="2459278" cy="726948"/>
      </dsp:txXfrm>
    </dsp:sp>
    <dsp:sp modelId="{42939E5F-29F2-497C-A71A-0FC860636443}">
      <dsp:nvSpPr>
        <dsp:cNvPr id="0" name=""/>
        <dsp:cNvSpPr/>
      </dsp:nvSpPr>
      <dsp:spPr>
        <a:xfrm>
          <a:off x="946404" y="3311652"/>
          <a:ext cx="3168396" cy="7269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Shepherd</a:t>
          </a:r>
        </a:p>
      </dsp:txBody>
      <dsp:txXfrm>
        <a:off x="946404" y="3311652"/>
        <a:ext cx="2459278" cy="726947"/>
      </dsp:txXfrm>
    </dsp:sp>
    <dsp:sp modelId="{8E9B74FA-9376-4902-AA4E-C69CF5676222}">
      <dsp:nvSpPr>
        <dsp:cNvPr id="0" name=""/>
        <dsp:cNvSpPr/>
      </dsp:nvSpPr>
      <dsp:spPr>
        <a:xfrm>
          <a:off x="2695879" y="531075"/>
          <a:ext cx="472516" cy="47251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2695879" y="531075"/>
        <a:ext cx="472516" cy="472516"/>
      </dsp:txXfrm>
    </dsp:sp>
    <dsp:sp modelId="{290A343D-D6B2-4264-9CE9-2F0A2C9E3ADF}">
      <dsp:nvSpPr>
        <dsp:cNvPr id="0" name=""/>
        <dsp:cNvSpPr/>
      </dsp:nvSpPr>
      <dsp:spPr>
        <a:xfrm>
          <a:off x="2932480" y="1358988"/>
          <a:ext cx="472516" cy="47251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2932480" y="1358988"/>
        <a:ext cx="472516" cy="472516"/>
      </dsp:txXfrm>
    </dsp:sp>
    <dsp:sp modelId="{17CABF52-0CD9-4517-A4CA-D1DCA79D6509}">
      <dsp:nvSpPr>
        <dsp:cNvPr id="0" name=""/>
        <dsp:cNvSpPr/>
      </dsp:nvSpPr>
      <dsp:spPr>
        <a:xfrm>
          <a:off x="3169081" y="2174786"/>
          <a:ext cx="472516" cy="47251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3169081" y="2174786"/>
        <a:ext cx="472516" cy="472516"/>
      </dsp:txXfrm>
    </dsp:sp>
    <dsp:sp modelId="{340460D7-EC0B-4F0D-929C-FA6E4BB64A81}">
      <dsp:nvSpPr>
        <dsp:cNvPr id="0" name=""/>
        <dsp:cNvSpPr/>
      </dsp:nvSpPr>
      <dsp:spPr>
        <a:xfrm>
          <a:off x="3405682" y="3010776"/>
          <a:ext cx="472516" cy="47251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3405682" y="3010776"/>
        <a:ext cx="472516" cy="47251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BE15B04-5D8D-4F7A-B92C-075DB257FE5C}">
      <dsp:nvSpPr>
        <dsp:cNvPr id="0" name=""/>
        <dsp:cNvSpPr/>
      </dsp:nvSpPr>
      <dsp:spPr>
        <a:xfrm>
          <a:off x="0" y="0"/>
          <a:ext cx="6995160" cy="13716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/>
            <a:t>Later established the city</a:t>
          </a:r>
          <a:endParaRPr lang="en-US" sz="3800" kern="1200" dirty="0"/>
        </a:p>
      </dsp:txBody>
      <dsp:txXfrm>
        <a:off x="0" y="0"/>
        <a:ext cx="5595442" cy="1371600"/>
      </dsp:txXfrm>
    </dsp:sp>
    <dsp:sp modelId="{528EFB47-FCCE-4AAF-A450-E0ADDE5CA5AC}">
      <dsp:nvSpPr>
        <dsp:cNvPr id="0" name=""/>
        <dsp:cNvSpPr/>
      </dsp:nvSpPr>
      <dsp:spPr>
        <a:xfrm>
          <a:off x="617219" y="1600199"/>
          <a:ext cx="6995160" cy="13716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/>
            <a:t>Fight over boundaries</a:t>
          </a:r>
        </a:p>
      </dsp:txBody>
      <dsp:txXfrm>
        <a:off x="617219" y="1600199"/>
        <a:ext cx="5486399" cy="1371600"/>
      </dsp:txXfrm>
    </dsp:sp>
    <dsp:sp modelId="{D793FBF3-0BE8-409E-8699-BBCC9D02B3BE}">
      <dsp:nvSpPr>
        <dsp:cNvPr id="0" name=""/>
        <dsp:cNvSpPr/>
      </dsp:nvSpPr>
      <dsp:spPr>
        <a:xfrm>
          <a:off x="1234439" y="3200399"/>
          <a:ext cx="6995160" cy="13716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/>
            <a:t>Romulus kills </a:t>
          </a:r>
          <a:r>
            <a:rPr lang="en-US" sz="3800" kern="1200" dirty="0" err="1" smtClean="0"/>
            <a:t>Remus</a:t>
          </a:r>
          <a:r>
            <a:rPr lang="en-US" sz="3800" kern="1200" dirty="0" smtClean="0"/>
            <a:t>.</a:t>
          </a:r>
          <a:endParaRPr lang="en-US" sz="3800" kern="1200" dirty="0"/>
        </a:p>
      </dsp:txBody>
      <dsp:txXfrm>
        <a:off x="1234439" y="3200399"/>
        <a:ext cx="5486399" cy="1371600"/>
      </dsp:txXfrm>
    </dsp:sp>
    <dsp:sp modelId="{DCCD412B-F23F-44AF-9F50-4FA73132FE19}">
      <dsp:nvSpPr>
        <dsp:cNvPr id="0" name=""/>
        <dsp:cNvSpPr/>
      </dsp:nvSpPr>
      <dsp:spPr>
        <a:xfrm>
          <a:off x="6103619" y="1040130"/>
          <a:ext cx="891540" cy="89154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6103619" y="1040130"/>
        <a:ext cx="891540" cy="891540"/>
      </dsp:txXfrm>
    </dsp:sp>
    <dsp:sp modelId="{6894977B-DDDD-48E1-AA98-016A487FDC91}">
      <dsp:nvSpPr>
        <dsp:cNvPr id="0" name=""/>
        <dsp:cNvSpPr/>
      </dsp:nvSpPr>
      <dsp:spPr>
        <a:xfrm>
          <a:off x="6720839" y="2631186"/>
          <a:ext cx="891540" cy="89154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6720839" y="2631186"/>
        <a:ext cx="891540" cy="89154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E36119F-1923-47C7-9C48-93041810803E}">
      <dsp:nvSpPr>
        <dsp:cNvPr id="0" name=""/>
        <dsp:cNvSpPr/>
      </dsp:nvSpPr>
      <dsp:spPr>
        <a:xfrm rot="10800000">
          <a:off x="0" y="0"/>
          <a:ext cx="6096000" cy="1354666"/>
        </a:xfrm>
        <a:prstGeom prst="trapezoid">
          <a:avLst>
            <a:gd name="adj" fmla="val 7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Tribe</a:t>
          </a:r>
          <a:endParaRPr lang="en-US" sz="4400" kern="1200" dirty="0"/>
        </a:p>
      </dsp:txBody>
      <dsp:txXfrm>
        <a:off x="1066799" y="0"/>
        <a:ext cx="3962400" cy="1354666"/>
      </dsp:txXfrm>
    </dsp:sp>
    <dsp:sp modelId="{312B0B2F-A644-4C3F-B4B2-E476535F244F}">
      <dsp:nvSpPr>
        <dsp:cNvPr id="0" name=""/>
        <dsp:cNvSpPr/>
      </dsp:nvSpPr>
      <dsp:spPr>
        <a:xfrm rot="10800000">
          <a:off x="1015999" y="1354666"/>
          <a:ext cx="4064000" cy="1354666"/>
        </a:xfrm>
        <a:prstGeom prst="trapezoid">
          <a:avLst>
            <a:gd name="adj" fmla="val 7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Clan</a:t>
          </a:r>
          <a:endParaRPr lang="en-US" sz="4400" kern="1200" dirty="0"/>
        </a:p>
      </dsp:txBody>
      <dsp:txXfrm>
        <a:off x="1727199" y="1354666"/>
        <a:ext cx="2641600" cy="1354666"/>
      </dsp:txXfrm>
    </dsp:sp>
    <dsp:sp modelId="{A2C8901F-03CF-4570-A56B-9590DB2C36EE}">
      <dsp:nvSpPr>
        <dsp:cNvPr id="0" name=""/>
        <dsp:cNvSpPr/>
      </dsp:nvSpPr>
      <dsp:spPr>
        <a:xfrm rot="10800000">
          <a:off x="2032000" y="2709333"/>
          <a:ext cx="2032000" cy="1354666"/>
        </a:xfrm>
        <a:prstGeom prst="trapezoid">
          <a:avLst>
            <a:gd name="adj" fmla="val 7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Family - Father</a:t>
          </a:r>
          <a:endParaRPr lang="en-US" sz="4400" kern="1200" dirty="0"/>
        </a:p>
      </dsp:txBody>
      <dsp:txXfrm>
        <a:off x="2032000" y="2709333"/>
        <a:ext cx="2032000" cy="1354666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B270688-3B52-4672-9027-74B413825A08}">
      <dsp:nvSpPr>
        <dsp:cNvPr id="0" name=""/>
        <dsp:cNvSpPr/>
      </dsp:nvSpPr>
      <dsp:spPr>
        <a:xfrm>
          <a:off x="514349" y="0"/>
          <a:ext cx="5829300" cy="50038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1A1AB3-6484-4392-B4C3-1397F8A75103}">
      <dsp:nvSpPr>
        <dsp:cNvPr id="0" name=""/>
        <dsp:cNvSpPr/>
      </dsp:nvSpPr>
      <dsp:spPr>
        <a:xfrm>
          <a:off x="3432" y="1501139"/>
          <a:ext cx="1650875" cy="2001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Etruscans invade the </a:t>
          </a:r>
          <a:r>
            <a:rPr lang="en-US" sz="1900" kern="1200" dirty="0" err="1" smtClean="0"/>
            <a:t>Latins</a:t>
          </a:r>
          <a:r>
            <a:rPr lang="en-US" sz="1900" kern="1200" dirty="0" smtClean="0"/>
            <a:t> 650 BC</a:t>
          </a:r>
          <a:endParaRPr lang="en-US" sz="1900" kern="1200" dirty="0"/>
        </a:p>
      </dsp:txBody>
      <dsp:txXfrm>
        <a:off x="3432" y="1501139"/>
        <a:ext cx="1650875" cy="2001520"/>
      </dsp:txXfrm>
    </dsp:sp>
    <dsp:sp modelId="{E6D71704-D35A-4F92-AD62-E41C85990764}">
      <dsp:nvSpPr>
        <dsp:cNvPr id="0" name=""/>
        <dsp:cNvSpPr/>
      </dsp:nvSpPr>
      <dsp:spPr>
        <a:xfrm>
          <a:off x="1736852" y="1501139"/>
          <a:ext cx="1650875" cy="2001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Rome grows; influence increases</a:t>
          </a:r>
          <a:endParaRPr lang="en-US" sz="1900" kern="1200" dirty="0"/>
        </a:p>
      </dsp:txBody>
      <dsp:txXfrm>
        <a:off x="1736852" y="1501139"/>
        <a:ext cx="1650875" cy="2001520"/>
      </dsp:txXfrm>
    </dsp:sp>
    <dsp:sp modelId="{CE0D22C9-F26C-4A48-8832-5628E536D531}">
      <dsp:nvSpPr>
        <dsp:cNvPr id="0" name=""/>
        <dsp:cNvSpPr/>
      </dsp:nvSpPr>
      <dsp:spPr>
        <a:xfrm>
          <a:off x="3470271" y="1501139"/>
          <a:ext cx="1650875" cy="2001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Roman nobles overthrew Etruscan monarch </a:t>
          </a:r>
          <a:endParaRPr lang="en-US" sz="1900" kern="1200" dirty="0"/>
        </a:p>
      </dsp:txBody>
      <dsp:txXfrm>
        <a:off x="3470271" y="1501139"/>
        <a:ext cx="1650875" cy="2001520"/>
      </dsp:txXfrm>
    </dsp:sp>
    <dsp:sp modelId="{ACC1E1F8-337F-44C7-A34E-71923DDBFDFC}">
      <dsp:nvSpPr>
        <dsp:cNvPr id="0" name=""/>
        <dsp:cNvSpPr/>
      </dsp:nvSpPr>
      <dsp:spPr>
        <a:xfrm>
          <a:off x="5203691" y="1501139"/>
          <a:ext cx="1650875" cy="2001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/>
            <a:t>Roman Republic established in 509 B.C.</a:t>
          </a:r>
          <a:endParaRPr lang="en-US" sz="1900" kern="1200" dirty="0"/>
        </a:p>
      </dsp:txBody>
      <dsp:txXfrm>
        <a:off x="5203691" y="1501139"/>
        <a:ext cx="1650875" cy="200152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AB5E9-7747-45BE-8243-D0A73CD554B7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D916400-FD06-4359-AF2A-B81F44D8E34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AB5E9-7747-45BE-8243-D0A73CD554B7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16400-FD06-4359-AF2A-B81F44D8E3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AB5E9-7747-45BE-8243-D0A73CD554B7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16400-FD06-4359-AF2A-B81F44D8E3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DAAB5E9-7747-45BE-8243-D0A73CD554B7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D916400-FD06-4359-AF2A-B81F44D8E34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AB5E9-7747-45BE-8243-D0A73CD554B7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16400-FD06-4359-AF2A-B81F44D8E34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AB5E9-7747-45BE-8243-D0A73CD554B7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16400-FD06-4359-AF2A-B81F44D8E34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16400-FD06-4359-AF2A-B81F44D8E34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AB5E9-7747-45BE-8243-D0A73CD554B7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AB5E9-7747-45BE-8243-D0A73CD554B7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16400-FD06-4359-AF2A-B81F44D8E34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AB5E9-7747-45BE-8243-D0A73CD554B7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16400-FD06-4359-AF2A-B81F44D8E3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DAAB5E9-7747-45BE-8243-D0A73CD554B7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D916400-FD06-4359-AF2A-B81F44D8E34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AB5E9-7747-45BE-8243-D0A73CD554B7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D916400-FD06-4359-AF2A-B81F44D8E34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DAAB5E9-7747-45BE-8243-D0A73CD554B7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D916400-FD06-4359-AF2A-B81F44D8E34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4</a:t>
            </a:r>
          </a:p>
          <a:p>
            <a:r>
              <a:rPr lang="en-US" dirty="0" smtClean="0"/>
              <a:t>“All Roads Lead to Rome.”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Roman Republic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Basic unit of early roman society was the </a:t>
            </a:r>
            <a:r>
              <a:rPr lang="en-US" b="1" dirty="0" smtClean="0"/>
              <a:t>family</a:t>
            </a:r>
            <a:r>
              <a:rPr lang="en-US" dirty="0" smtClean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219200"/>
          </a:xfrm>
        </p:spPr>
        <p:txBody>
          <a:bodyPr/>
          <a:lstStyle/>
          <a:p>
            <a:r>
              <a:rPr lang="en-US" dirty="0" smtClean="0"/>
              <a:t>Early Society &amp; Government</a:t>
            </a: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1524000" y="21336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Social Classes</a:t>
            </a:r>
          </a:p>
          <a:p>
            <a:pPr lvl="1"/>
            <a:r>
              <a:rPr lang="en-US" dirty="0" smtClean="0"/>
              <a:t>Patricians – aristocratic class, highest positions, wealthy landowners, noble families</a:t>
            </a:r>
          </a:p>
          <a:p>
            <a:pPr lvl="1"/>
            <a:r>
              <a:rPr lang="en-US" dirty="0" err="1" smtClean="0"/>
              <a:t>Plebians</a:t>
            </a:r>
            <a:r>
              <a:rPr lang="en-US" dirty="0" smtClean="0"/>
              <a:t> – common people, traders, farmers, craftsmen: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Society &amp; Government</a:t>
            </a:r>
            <a:endParaRPr lang="en-US" dirty="0"/>
          </a:p>
        </p:txBody>
      </p:sp>
      <p:pic>
        <p:nvPicPr>
          <p:cNvPr id="4" name="Picture 3" descr="patricians and plebia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2600" y="3352800"/>
            <a:ext cx="5791200" cy="295093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Society &amp; Government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Early government – Monarchy, </a:t>
            </a:r>
            <a:r>
              <a:rPr lang="en-US" i="1" dirty="0" err="1" smtClean="0"/>
              <a:t>imperium</a:t>
            </a:r>
            <a:endParaRPr lang="en-US" i="1" dirty="0" smtClean="0"/>
          </a:p>
          <a:p>
            <a:r>
              <a:rPr lang="en-US" dirty="0" smtClean="0"/>
              <a:t>Fasces – bundle of rods with an axe, symbol of power</a:t>
            </a:r>
          </a:p>
          <a:p>
            <a:r>
              <a:rPr lang="en-US" dirty="0" smtClean="0"/>
              <a:t>Kings were probably elected by the people.</a:t>
            </a:r>
          </a:p>
          <a:p>
            <a:r>
              <a:rPr lang="en-US" dirty="0" smtClean="0"/>
              <a:t>Senate – a popular assembly representing the people (advised the king)</a:t>
            </a:r>
            <a:endParaRPr lang="en-US" dirty="0"/>
          </a:p>
        </p:txBody>
      </p:sp>
      <p:pic>
        <p:nvPicPr>
          <p:cNvPr id="5" name="Content Placeholder 4" descr="Fasce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01945" y="1676400"/>
            <a:ext cx="3272590" cy="38862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ouse chamber fasc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457200"/>
            <a:ext cx="6249864" cy="496931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5000" y="5638800"/>
            <a:ext cx="487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What is this?</a:t>
            </a:r>
            <a:endParaRPr lang="en-US" sz="4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Early Roman Republic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Establishment</a:t>
            </a: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1295400" y="1371600"/>
          <a:ext cx="6858000" cy="500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Establishment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3200" dirty="0" smtClean="0"/>
              <a:t>Supervised everyday government</a:t>
            </a:r>
          </a:p>
          <a:p>
            <a:pPr lvl="1"/>
            <a:r>
              <a:rPr lang="en-US" sz="3200" dirty="0" smtClean="0"/>
              <a:t>Commanded army</a:t>
            </a:r>
          </a:p>
          <a:p>
            <a:pPr lvl="1"/>
            <a:r>
              <a:rPr lang="en-US" sz="3200" dirty="0" smtClean="0"/>
              <a:t>Supreme judges</a:t>
            </a:r>
          </a:p>
          <a:p>
            <a:pPr lvl="1"/>
            <a:r>
              <a:rPr lang="en-US" sz="3200" dirty="0" smtClean="0"/>
              <a:t>One year terms</a:t>
            </a:r>
          </a:p>
          <a:p>
            <a:pPr lvl="1"/>
            <a:r>
              <a:rPr lang="en-US" sz="3200" dirty="0" smtClean="0"/>
              <a:t>Reserved for patricians in early republic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Two Consuls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important and most powerful body</a:t>
            </a:r>
          </a:p>
          <a:p>
            <a:r>
              <a:rPr lang="en-US" dirty="0" smtClean="0"/>
              <a:t>An aristocratic body that guarded the powers and privileges of the patrician class</a:t>
            </a:r>
          </a:p>
          <a:p>
            <a:r>
              <a:rPr lang="en-US" dirty="0" smtClean="0"/>
              <a:t>300 members, appointed for life by consuls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Senate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Wealth, birth, and place of residence determined membership and voting procedures in the assemblies</a:t>
            </a:r>
          </a:p>
          <a:p>
            <a:r>
              <a:rPr lang="en-US" dirty="0" smtClean="0"/>
              <a:t>Assembly of Centuries – chief assembly of the early republic</a:t>
            </a:r>
          </a:p>
          <a:p>
            <a:pPr lvl="1"/>
            <a:r>
              <a:rPr lang="en-US" dirty="0" smtClean="0"/>
              <a:t>Voted on legislation</a:t>
            </a:r>
          </a:p>
          <a:p>
            <a:pPr lvl="1"/>
            <a:r>
              <a:rPr lang="en-US" dirty="0" smtClean="0"/>
              <a:t>Declared war</a:t>
            </a:r>
          </a:p>
          <a:p>
            <a:pPr lvl="1"/>
            <a:r>
              <a:rPr lang="en-US" dirty="0" smtClean="0"/>
              <a:t>Elected high-ranking government officials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Note: Senate had veto power over decisions of the assemblies.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Assemblies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Beginning of Roman Civilization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Who were the Patricians?</a:t>
            </a:r>
          </a:p>
          <a:p>
            <a:pPr lvl="1"/>
            <a:r>
              <a:rPr lang="en-US" sz="4800" dirty="0" smtClean="0"/>
              <a:t>The wealthy and influential</a:t>
            </a:r>
          </a:p>
          <a:p>
            <a:r>
              <a:rPr lang="en-US" sz="4800" dirty="0" smtClean="0"/>
              <a:t>Who were the </a:t>
            </a:r>
            <a:r>
              <a:rPr lang="en-US" sz="4800" dirty="0" err="1" smtClean="0"/>
              <a:t>Plebians</a:t>
            </a:r>
            <a:r>
              <a:rPr lang="en-US" sz="4800" dirty="0" smtClean="0"/>
              <a:t>?</a:t>
            </a:r>
          </a:p>
          <a:p>
            <a:pPr lvl="1"/>
            <a:r>
              <a:rPr lang="en-US" sz="4800" dirty="0" smtClean="0"/>
              <a:t>The common people</a:t>
            </a:r>
            <a:endParaRPr lang="en-US" sz="4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Review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Struggle Within the Republic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Patricians</a:t>
            </a:r>
          </a:p>
          <a:p>
            <a:pPr lvl="1"/>
            <a:r>
              <a:rPr lang="en-US" dirty="0" smtClean="0"/>
              <a:t>Held consulships</a:t>
            </a:r>
          </a:p>
          <a:p>
            <a:pPr lvl="1"/>
            <a:r>
              <a:rPr lang="en-US" dirty="0" smtClean="0"/>
              <a:t>Dominated Senate &amp; assemblies</a:t>
            </a:r>
          </a:p>
          <a:p>
            <a:pPr lvl="1"/>
            <a:r>
              <a:rPr lang="en-US" dirty="0" smtClean="0"/>
              <a:t>Made most laws</a:t>
            </a:r>
          </a:p>
          <a:p>
            <a:pPr lvl="1"/>
            <a:r>
              <a:rPr lang="en-US" dirty="0" smtClean="0"/>
              <a:t>Controlled courts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 smtClean="0"/>
              <a:t>Plebians</a:t>
            </a:r>
            <a:endParaRPr lang="en-US" dirty="0" smtClean="0"/>
          </a:p>
          <a:p>
            <a:pPr lvl="1"/>
            <a:r>
              <a:rPr lang="en-US" dirty="0" smtClean="0"/>
              <a:t>Few social privileges</a:t>
            </a:r>
          </a:p>
          <a:p>
            <a:pPr lvl="1"/>
            <a:r>
              <a:rPr lang="en-US" dirty="0" smtClean="0"/>
              <a:t>Virtually no voice in government</a:t>
            </a:r>
          </a:p>
          <a:p>
            <a:pPr lvl="1"/>
            <a:r>
              <a:rPr lang="en-US" dirty="0" smtClean="0"/>
              <a:t>Excluded from holding public office</a:t>
            </a:r>
          </a:p>
          <a:p>
            <a:pPr lvl="1"/>
            <a:r>
              <a:rPr lang="en-US" dirty="0" smtClean="0"/>
              <a:t>Marriage with patricians was prohibited.</a:t>
            </a:r>
          </a:p>
          <a:p>
            <a:pPr lvl="1"/>
            <a:r>
              <a:rPr lang="en-US" dirty="0" smtClean="0"/>
              <a:t>Could be sold into slavery for debts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Struggle Within the Republic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200 years of struggle for equality</a:t>
            </a:r>
          </a:p>
          <a:p>
            <a:r>
              <a:rPr lang="en-US" dirty="0" smtClean="0"/>
              <a:t>External wars led to plebian power (needed in the army)</a:t>
            </a:r>
          </a:p>
          <a:p>
            <a:r>
              <a:rPr lang="en-US" dirty="0" smtClean="0"/>
              <a:t>Council of </a:t>
            </a:r>
            <a:r>
              <a:rPr lang="en-US" dirty="0" err="1" smtClean="0"/>
              <a:t>Plebians</a:t>
            </a:r>
            <a:r>
              <a:rPr lang="en-US" dirty="0" smtClean="0"/>
              <a:t> – plebiscites</a:t>
            </a:r>
          </a:p>
          <a:p>
            <a:r>
              <a:rPr lang="en-US" dirty="0" smtClean="0"/>
              <a:t>Office of Tribune – veto power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 smtClean="0"/>
              <a:t>Plebians</a:t>
            </a:r>
            <a:r>
              <a:rPr lang="en-US" dirty="0" smtClean="0"/>
              <a:t> forced patricians to put laws in writing.</a:t>
            </a:r>
          </a:p>
          <a:p>
            <a:r>
              <a:rPr lang="en-US" dirty="0" smtClean="0"/>
              <a:t>Law of Twelve Tables posted in the Roman Forum.</a:t>
            </a:r>
          </a:p>
          <a:p>
            <a:r>
              <a:rPr lang="en-US" dirty="0" smtClean="0"/>
              <a:t>Gained rights</a:t>
            </a:r>
          </a:p>
          <a:p>
            <a:r>
              <a:rPr lang="en-US" dirty="0" smtClean="0"/>
              <a:t>Tribal Assembly 287 B.C. pass binding laws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RomanGovt 264 B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74406" y="609600"/>
            <a:ext cx="5034224" cy="5486400"/>
          </a:xfr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7543800" cy="3048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12tabl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90800" y="556439"/>
            <a:ext cx="4572000" cy="553956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7391400" cy="3810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2133600"/>
            <a:ext cx="15708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Law of Twelve</a:t>
            </a:r>
          </a:p>
          <a:p>
            <a:r>
              <a:rPr lang="en-US" dirty="0" smtClean="0"/>
              <a:t>Tables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Mediterranean – A Roman Sea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Rome: Master of Italy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Master of Italy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Romans attacked Greek colonies on the Italian peninsula.</a:t>
            </a:r>
          </a:p>
          <a:p>
            <a:r>
              <a:rPr lang="en-US" dirty="0" smtClean="0"/>
              <a:t>Pyrrhus led the Greeks with elephants to defeat the Romans twice.</a:t>
            </a:r>
          </a:p>
          <a:p>
            <a:r>
              <a:rPr lang="en-US" dirty="0" smtClean="0"/>
              <a:t>Second time – great losses.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Pyrrhic victory </a:t>
            </a:r>
            <a:r>
              <a:rPr lang="en-US" dirty="0" smtClean="0"/>
              <a:t>– victory whose costs outweigh the advantage of winning</a:t>
            </a:r>
          </a:p>
          <a:p>
            <a:r>
              <a:rPr lang="en-US" dirty="0" smtClean="0"/>
              <a:t>Then Rome conquered all of southern Italy.</a:t>
            </a:r>
            <a:endParaRPr lang="en-US" dirty="0"/>
          </a:p>
        </p:txBody>
      </p:sp>
      <p:pic>
        <p:nvPicPr>
          <p:cNvPr id="7" name="Content Placeholder 6" descr="Pyrrhu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35880" y="1524000"/>
            <a:ext cx="2883877" cy="4572000"/>
          </a:xfrm>
        </p:spPr>
      </p:pic>
      <p:sp>
        <p:nvSpPr>
          <p:cNvPr id="8" name="TextBox 7"/>
          <p:cNvSpPr txBox="1"/>
          <p:nvPr/>
        </p:nvSpPr>
        <p:spPr>
          <a:xfrm>
            <a:off x="6248400" y="990600"/>
            <a:ext cx="961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Pyrrhus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Rome then controlled all the Italian peninsula.</a:t>
            </a:r>
          </a:p>
          <a:p>
            <a:r>
              <a:rPr lang="en-US" dirty="0" smtClean="0"/>
              <a:t>She treated conquered people with mercy and fairness, unlike most conquerors who use force and oppression.</a:t>
            </a:r>
          </a:p>
          <a:p>
            <a:r>
              <a:rPr lang="en-US" dirty="0" smtClean="0"/>
              <a:t>As long as the people didn’t rebel and cause trouble, they were allowed to live in peace.</a:t>
            </a:r>
          </a:p>
          <a:p>
            <a:r>
              <a:rPr lang="en-US" dirty="0" smtClean="0"/>
              <a:t>Sometimes Rome granted citizenship to conquered people. (vote, hold office)</a:t>
            </a:r>
          </a:p>
          <a:p>
            <a:r>
              <a:rPr lang="en-US" dirty="0" smtClean="0"/>
              <a:t>Allowed local independence</a:t>
            </a:r>
          </a:p>
          <a:p>
            <a:r>
              <a:rPr lang="en-US" dirty="0" smtClean="0"/>
              <a:t>Demanded troops from conquered people to fight more wars of conquest.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Master of Italy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Rome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Master of the Western Mediterranean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264-146 B.C. Punic Wars.</a:t>
            </a:r>
          </a:p>
          <a:p>
            <a:r>
              <a:rPr lang="en-US" dirty="0" smtClean="0"/>
              <a:t>Carthage had been a colony of the </a:t>
            </a:r>
            <a:r>
              <a:rPr lang="en-US" b="1" dirty="0" smtClean="0">
                <a:solidFill>
                  <a:srgbClr val="FFC000"/>
                </a:solidFill>
              </a:rPr>
              <a:t>Phoenicians</a:t>
            </a:r>
            <a:r>
              <a:rPr lang="en-US" dirty="0" smtClean="0"/>
              <a:t> and was inhabited by Phoenician descendants.</a:t>
            </a:r>
          </a:p>
          <a:p>
            <a:r>
              <a:rPr lang="en-US" dirty="0" smtClean="0"/>
              <a:t>The Latin word for Phoenicians was </a:t>
            </a:r>
            <a:r>
              <a:rPr lang="en-US" i="1" dirty="0" err="1" smtClean="0"/>
              <a:t>Punici</a:t>
            </a:r>
            <a:r>
              <a:rPr lang="en-US" dirty="0" smtClean="0"/>
              <a:t>.</a:t>
            </a:r>
          </a:p>
          <a:p>
            <a:r>
              <a:rPr lang="en-US" i="1" dirty="0" err="1" smtClean="0"/>
              <a:t>Punici</a:t>
            </a:r>
            <a:r>
              <a:rPr lang="en-US" dirty="0" smtClean="0"/>
              <a:t> = &gt; Punic Wars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Rome versus Carthage: The Punic Wars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Read Daniel 2: 31-45</a:t>
            </a:r>
            <a:endParaRPr lang="en-US" sz="4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Rome versus Carthage: The Punic Wars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Carthage</a:t>
            </a:r>
          </a:p>
          <a:p>
            <a:pPr lvl="1"/>
            <a:r>
              <a:rPr lang="en-US" dirty="0" smtClean="0"/>
              <a:t>Seamanship</a:t>
            </a:r>
          </a:p>
          <a:p>
            <a:pPr lvl="1"/>
            <a:r>
              <a:rPr lang="en-US" dirty="0" smtClean="0"/>
              <a:t>Hire soldiers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Romans</a:t>
            </a:r>
          </a:p>
          <a:p>
            <a:pPr lvl="1"/>
            <a:r>
              <a:rPr lang="en-US" dirty="0" smtClean="0"/>
              <a:t>Strong land army</a:t>
            </a:r>
          </a:p>
          <a:p>
            <a:pPr lvl="1"/>
            <a:r>
              <a:rPr lang="en-US" dirty="0" smtClean="0"/>
              <a:t>Roman soldiers fighting for home and family</a:t>
            </a:r>
          </a:p>
          <a:p>
            <a:pPr lvl="1"/>
            <a:r>
              <a:rPr lang="en-US" dirty="0" smtClean="0"/>
              <a:t>Ultimately achieve victory even if at first defeated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6172200"/>
            <a:ext cx="5335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Greek historian Polybius with some pro-Roman bias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First Punic War (264-241 BC)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Second Punic War (218-201 BC)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Third Punic War (149-146 B.C.)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Master of the Eastern Mediterranean</a:t>
            </a:r>
          </a:p>
          <a:p>
            <a:r>
              <a:rPr lang="en-US" dirty="0" smtClean="0"/>
              <a:t>Chapter 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the 2</a:t>
            </a:r>
            <a:r>
              <a:rPr lang="en-US" baseline="30000" dirty="0" smtClean="0"/>
              <a:t>nd</a:t>
            </a:r>
            <a:r>
              <a:rPr lang="en-US" dirty="0" smtClean="0"/>
              <a:t> Punic War, Rome began to expand its empire to the east conquering</a:t>
            </a:r>
          </a:p>
          <a:p>
            <a:pPr lvl="1"/>
            <a:r>
              <a:rPr lang="en-US" dirty="0" smtClean="0"/>
              <a:t>Macedonia</a:t>
            </a:r>
          </a:p>
          <a:p>
            <a:pPr lvl="1"/>
            <a:r>
              <a:rPr lang="en-US" dirty="0" smtClean="0"/>
              <a:t>Syria</a:t>
            </a:r>
          </a:p>
          <a:p>
            <a:pPr lvl="1"/>
            <a:r>
              <a:rPr lang="en-US" dirty="0" smtClean="0"/>
              <a:t>Egypt</a:t>
            </a:r>
          </a:p>
          <a:p>
            <a:pPr lvl="1"/>
            <a:endParaRPr lang="en-US" dirty="0"/>
          </a:p>
          <a:p>
            <a:pPr lvl="1">
              <a:buNone/>
            </a:pPr>
            <a:r>
              <a:rPr lang="en-US" dirty="0" smtClean="0"/>
              <a:t>And thus dominated the entire Mediterranean world.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Rome organized her conquered holdings into </a:t>
            </a:r>
            <a:r>
              <a:rPr lang="en-US" b="1" dirty="0" smtClean="0"/>
              <a:t>provinces </a:t>
            </a:r>
            <a:r>
              <a:rPr lang="en-US" dirty="0" smtClean="0"/>
              <a:t>administered by governors appointed by the </a:t>
            </a:r>
            <a:r>
              <a:rPr lang="en-US" b="1" dirty="0" smtClean="0"/>
              <a:t>Roman Senate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provinces were left alone somewhat if they </a:t>
            </a:r>
            <a:r>
              <a:rPr lang="en-US" b="1" dirty="0" smtClean="0"/>
              <a:t>did not rebel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They had to send </a:t>
            </a:r>
            <a:r>
              <a:rPr lang="en-US" b="1" dirty="0" smtClean="0"/>
              <a:t>taxes</a:t>
            </a:r>
            <a:r>
              <a:rPr lang="en-US" dirty="0" smtClean="0"/>
              <a:t> as tribute to Rome.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Roman Administration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Decline into Dictatorship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xim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281291"/>
            <a:ext cx="8458200" cy="6352649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The citizen farmers bore the military burden of Rome and had to serve as soldiers.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When they returned home, their farms needed much effort to be ready to farm again.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Many lost their land because they could not pay the taxes on it.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They became landless &amp; unemployed and sought work in the cities.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Internal Problems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xim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224060"/>
            <a:ext cx="8534400" cy="640988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They were unable to find jobs because some of the people they conquered were brought in to serve as slaves.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The former farmer-soldiers became dissatisfied and restless.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The war devastated the warriors economically.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However, the aristocratic senators and patricians profited from the farmers’ loss.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Internal Problems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Nebuchadnezzers Dream Statu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542999"/>
            <a:ext cx="7239000" cy="56430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7315200" cy="2286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governors in the provinces used their authority for personal gain.</a:t>
            </a:r>
          </a:p>
          <a:p>
            <a:r>
              <a:rPr lang="en-US" dirty="0" smtClean="0"/>
              <a:t>They hired </a:t>
            </a:r>
            <a:r>
              <a:rPr lang="en-US" b="1" dirty="0" smtClean="0"/>
              <a:t>publicans</a:t>
            </a:r>
            <a:r>
              <a:rPr lang="en-US" dirty="0" smtClean="0"/>
              <a:t> to collect taxes.  The rulers would get part and the publicans would get to keep whatever else they were able to coerce out of people.</a:t>
            </a:r>
          </a:p>
          <a:p>
            <a:r>
              <a:rPr lang="en-US" dirty="0" smtClean="0"/>
              <a:t>The people despised the publicans.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Corruption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 inset on Publicans page 89.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men emerged seeking reform.  </a:t>
            </a:r>
          </a:p>
          <a:p>
            <a:r>
              <a:rPr lang="en-US" dirty="0" smtClean="0"/>
              <a:t>They were grandsons of Scipio, the brothers Tiberius and Gaius Gracchus.</a:t>
            </a:r>
          </a:p>
          <a:p>
            <a:r>
              <a:rPr lang="en-US" dirty="0" smtClean="0"/>
              <a:t>Tiberius said of the farmer/soldiers, “They fight and die to support others in wealth and luxury, and though they are styled masters of the world, they have not a single clod of earth that is their own.”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Failure of Reform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Gracchi worked to have public lands given to the poor to cultivate for food.  </a:t>
            </a:r>
            <a:endParaRPr lang="en-US" dirty="0"/>
          </a:p>
          <a:p>
            <a:r>
              <a:rPr lang="en-US" dirty="0" smtClean="0"/>
              <a:t>They also tried to have the government sell grain to the poor at reduced prices.</a:t>
            </a:r>
          </a:p>
          <a:p>
            <a:r>
              <a:rPr lang="en-US" dirty="0" smtClean="0"/>
              <a:t>They were both killed by senators: one directly, the other in a staged “riot.”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Failure of Reform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Senate </a:t>
            </a:r>
            <a:r>
              <a:rPr lang="en-US" b="1" dirty="0" smtClean="0"/>
              <a:t>abandoned peaceful attempts </a:t>
            </a:r>
            <a:r>
              <a:rPr lang="en-US" dirty="0" smtClean="0"/>
              <a:t>to solve the discord within Rome and </a:t>
            </a:r>
            <a:r>
              <a:rPr lang="en-US" b="1" dirty="0" smtClean="0"/>
              <a:t>resorted to violence to maintain their power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Civil War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Roman Senate vs. The Tribal Assembly</a:t>
            </a:r>
          </a:p>
          <a:p>
            <a:r>
              <a:rPr lang="en-US" dirty="0" smtClean="0"/>
              <a:t>Sulla vs. Marius (</a:t>
            </a:r>
            <a:r>
              <a:rPr lang="en-US" dirty="0" err="1" smtClean="0"/>
              <a:t>appx</a:t>
            </a:r>
            <a:r>
              <a:rPr lang="en-US" dirty="0" smtClean="0"/>
              <a:t>. 88 B.C.)</a:t>
            </a:r>
          </a:p>
          <a:p>
            <a:endParaRPr lang="en-US" dirty="0"/>
          </a:p>
          <a:p>
            <a:r>
              <a:rPr lang="en-US" dirty="0" smtClean="0"/>
              <a:t>Sulla and the Senate won this round.</a:t>
            </a:r>
          </a:p>
          <a:p>
            <a:r>
              <a:rPr lang="en-US" dirty="0" smtClean="0"/>
              <a:t>Sulla had himself declared dictator.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First Civil War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Crassus</a:t>
            </a:r>
            <a:r>
              <a:rPr lang="en-US" dirty="0" smtClean="0"/>
              <a:t> – commander in Sulla’s army &amp; very rich.</a:t>
            </a:r>
          </a:p>
          <a:p>
            <a:r>
              <a:rPr lang="en-US" b="1" dirty="0" smtClean="0"/>
              <a:t>Pompey</a:t>
            </a:r>
            <a:r>
              <a:rPr lang="en-US" dirty="0" smtClean="0"/>
              <a:t> – another of Sulla’s commanders who gained the support of the powerful Senate.</a:t>
            </a:r>
          </a:p>
          <a:p>
            <a:r>
              <a:rPr lang="en-US" b="1" dirty="0" smtClean="0"/>
              <a:t>Julius Caesar </a:t>
            </a:r>
            <a:r>
              <a:rPr lang="en-US" dirty="0" smtClean="0"/>
              <a:t>– general, politician, very popular with the common people.</a:t>
            </a:r>
          </a:p>
          <a:p>
            <a:r>
              <a:rPr lang="en-US" dirty="0" smtClean="0"/>
              <a:t>Formed a </a:t>
            </a:r>
            <a:r>
              <a:rPr lang="en-US" b="1" dirty="0" smtClean="0"/>
              <a:t>triumvirate </a:t>
            </a:r>
            <a:r>
              <a:rPr lang="en-US" dirty="0" smtClean="0"/>
              <a:t>(rule of three).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Second Civil War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Julius Caesar</a:t>
            </a:r>
          </a:p>
          <a:p>
            <a:pPr lvl="1"/>
            <a:r>
              <a:rPr lang="en-US" dirty="0" smtClean="0"/>
              <a:t>Governor of Gaul (modern France)</a:t>
            </a:r>
          </a:p>
          <a:p>
            <a:pPr lvl="1"/>
            <a:r>
              <a:rPr lang="en-US" dirty="0" smtClean="0"/>
              <a:t>Led a powerful &amp; loyal army</a:t>
            </a:r>
          </a:p>
          <a:p>
            <a:pPr lvl="1"/>
            <a:r>
              <a:rPr lang="en-US" dirty="0" smtClean="0"/>
              <a:t>Military campaigns through Gaul &amp; Britain</a:t>
            </a:r>
          </a:p>
          <a:p>
            <a:pPr lvl="1"/>
            <a:r>
              <a:rPr lang="en-US" dirty="0" smtClean="0"/>
              <a:t>Sent written reports of his accomplishments to Rome (</a:t>
            </a:r>
            <a:r>
              <a:rPr lang="en-US" i="1" dirty="0" smtClean="0"/>
              <a:t>Commentaries on the Gallic Wars)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Second Civil War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Crassus was killed in battle in Asia.</a:t>
            </a:r>
          </a:p>
          <a:p>
            <a:r>
              <a:rPr lang="en-US" dirty="0" smtClean="0"/>
              <a:t>Pompey sought to take control with the support of the Senate which ordered Caesar to return to Rome and disband his army.</a:t>
            </a:r>
          </a:p>
          <a:p>
            <a:r>
              <a:rPr lang="en-US" dirty="0" smtClean="0"/>
              <a:t>Caesar returned to Rome, crossed the </a:t>
            </a:r>
            <a:r>
              <a:rPr lang="en-US" b="1" dirty="0" smtClean="0"/>
              <a:t>Rubicon River</a:t>
            </a:r>
            <a:r>
              <a:rPr lang="en-US" dirty="0" smtClean="0"/>
              <a:t>, and by marching his army to Rome declared war on Pompey and the Roman Senate.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Second Civil War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The phrase </a:t>
            </a:r>
            <a:r>
              <a:rPr lang="en-US" sz="5400" b="1" dirty="0" smtClean="0"/>
              <a:t>“crossing the Rubicon”</a:t>
            </a:r>
            <a:r>
              <a:rPr lang="en-US" sz="5400" dirty="0" smtClean="0"/>
              <a:t> means making a fateful decision from which there is no turning back.</a:t>
            </a:r>
            <a:endParaRPr lang="en-US" sz="5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“Mare Nostrum”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Italian Peninsula</a:t>
            </a:r>
          </a:p>
          <a:p>
            <a:r>
              <a:rPr lang="en-US" dirty="0" smtClean="0"/>
              <a:t>Apennine Mountains – not so rugged</a:t>
            </a:r>
          </a:p>
          <a:p>
            <a:r>
              <a:rPr lang="en-US" dirty="0" smtClean="0"/>
              <a:t>Mediterranean Sea</a:t>
            </a:r>
          </a:p>
          <a:p>
            <a:endParaRPr lang="en-US" dirty="0"/>
          </a:p>
        </p:txBody>
      </p:sp>
      <p:pic>
        <p:nvPicPr>
          <p:cNvPr id="5" name="Content Placeholder 4" descr="roman_republic map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962400" y="2598174"/>
            <a:ext cx="4738688" cy="3668662"/>
          </a:xfrm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Pompey and many senators fled to Greece and then to Egypt where he was killed.</a:t>
            </a:r>
          </a:p>
          <a:p>
            <a:r>
              <a:rPr lang="en-US" dirty="0" smtClean="0"/>
              <a:t>Julius Caesar declared himself dictator for life.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Second Civil War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Curbed corruption in the provincial governments.</a:t>
            </a:r>
          </a:p>
          <a:p>
            <a:r>
              <a:rPr lang="en-US" dirty="0" smtClean="0"/>
              <a:t>Established colonies for the landless army vets.</a:t>
            </a:r>
          </a:p>
          <a:p>
            <a:r>
              <a:rPr lang="en-US" dirty="0" smtClean="0"/>
              <a:t>Granted citizenship to many non-Italians living in Rome’s new colonies.</a:t>
            </a:r>
          </a:p>
          <a:p>
            <a:r>
              <a:rPr lang="en-US" dirty="0" smtClean="0"/>
              <a:t>Initiated public works projects.</a:t>
            </a:r>
          </a:p>
          <a:p>
            <a:r>
              <a:rPr lang="en-US" dirty="0" smtClean="0"/>
              <a:t>Established the Julian calendar.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Caesarean Reforms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Evidence suggests that Caesar planned to make himself king.</a:t>
            </a:r>
          </a:p>
          <a:p>
            <a:r>
              <a:rPr lang="en-US" dirty="0" smtClean="0"/>
              <a:t>Romans prided themselves on their republic and would not tolerate a king.</a:t>
            </a:r>
          </a:p>
          <a:p>
            <a:r>
              <a:rPr lang="en-US" dirty="0" smtClean="0"/>
              <a:t>Caesar was assassinated on the Ides of March (March 15) 44 B.C. </a:t>
            </a:r>
          </a:p>
          <a:p>
            <a:r>
              <a:rPr lang="en-US" dirty="0" smtClean="0"/>
              <a:t>Et </a:t>
            </a:r>
            <a:r>
              <a:rPr lang="en-US" dirty="0" err="1" smtClean="0"/>
              <a:t>tu</a:t>
            </a:r>
            <a:r>
              <a:rPr lang="en-US" dirty="0" smtClean="0"/>
              <a:t> Brute?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Assassination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Mark Antony and Octavian joined forces to avenge Caesar’s death.</a:t>
            </a:r>
          </a:p>
          <a:p>
            <a:r>
              <a:rPr lang="en-US" dirty="0" smtClean="0"/>
              <a:t>First, they divided the empire: Octavian ruled the west; Mark Antony the east.</a:t>
            </a:r>
          </a:p>
          <a:p>
            <a:r>
              <a:rPr lang="en-US" dirty="0" smtClean="0"/>
              <a:t>They soon turned on each other and fought a decisive naval battle at the Battle of Actium in 31 B.C. with Octavian the victor.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Third Civil War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31 B.C. to the Fall of Rome (AD 476) is known as the period of the Roman Empire.</a:t>
            </a:r>
          </a:p>
          <a:p>
            <a:r>
              <a:rPr lang="en-US" dirty="0" smtClean="0"/>
              <a:t>Empire really began long before with expansion and conquest under the Republic.</a:t>
            </a:r>
          </a:p>
          <a:p>
            <a:r>
              <a:rPr lang="en-US" dirty="0" smtClean="0"/>
              <a:t>Now the Republic is gone, and Rome is ruled by an </a:t>
            </a:r>
            <a:r>
              <a:rPr lang="en-US" b="1" dirty="0" smtClean="0"/>
              <a:t>imperator</a:t>
            </a:r>
            <a:r>
              <a:rPr lang="en-US" dirty="0" smtClean="0"/>
              <a:t>, the title of the commander of a victorious army.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Republic to Empire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990600" y="609600"/>
          <a:ext cx="7315200" cy="533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City of Rome – Tiber River</a:t>
            </a:r>
          </a:p>
          <a:p>
            <a:r>
              <a:rPr lang="en-US" dirty="0" smtClean="0"/>
              <a:t>“League of the Seven Hills” – </a:t>
            </a:r>
            <a:r>
              <a:rPr lang="en-US" dirty="0" err="1" smtClean="0"/>
              <a:t>Latins</a:t>
            </a:r>
            <a:endParaRPr lang="en-US" dirty="0" smtClean="0"/>
          </a:p>
          <a:p>
            <a:r>
              <a:rPr lang="en-US" dirty="0" smtClean="0"/>
              <a:t>Legend of Romulus and </a:t>
            </a:r>
            <a:r>
              <a:rPr lang="en-US" dirty="0" err="1" smtClean="0"/>
              <a:t>Remus</a:t>
            </a:r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Founding of Rome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Legend of Romulus &amp; </a:t>
            </a:r>
            <a:r>
              <a:rPr lang="en-US" dirty="0" err="1" smtClean="0"/>
              <a:t>Remus</a:t>
            </a:r>
            <a:endParaRPr lang="en-US" dirty="0"/>
          </a:p>
        </p:txBody>
      </p:sp>
      <p:pic>
        <p:nvPicPr>
          <p:cNvPr id="5" name="Content Placeholder 4" descr="Romulus and Remus sculptur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48674"/>
            <a:ext cx="4059238" cy="2922651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5715000"/>
            <a:ext cx="5548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500—480 BC. In the Capitoline Museums, Rome, Italy</a:t>
            </a:r>
            <a:endParaRPr lang="en-US" dirty="0"/>
          </a:p>
        </p:txBody>
      </p:sp>
      <p:graphicFrame>
        <p:nvGraphicFramePr>
          <p:cNvPr id="7" name="Diagram 6"/>
          <p:cNvGraphicFramePr/>
          <p:nvPr/>
        </p:nvGraphicFramePr>
        <p:xfrm>
          <a:off x="4572000" y="1524000"/>
          <a:ext cx="4114800" cy="403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424</TotalTime>
  <Words>1522</Words>
  <Application>Microsoft Office PowerPoint</Application>
  <PresentationFormat>On-screen Show (4:3)</PresentationFormat>
  <Paragraphs>218</Paragraphs>
  <Slides>54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5" baseType="lpstr">
      <vt:lpstr>Paper</vt:lpstr>
      <vt:lpstr>The Roman Republic</vt:lpstr>
      <vt:lpstr>Beginning of Roman Civilization</vt:lpstr>
      <vt:lpstr>Slide 3</vt:lpstr>
      <vt:lpstr>Slide 4</vt:lpstr>
      <vt:lpstr>“Mare Nostrum”</vt:lpstr>
      <vt:lpstr>Slide 6</vt:lpstr>
      <vt:lpstr>The Founding of Rome</vt:lpstr>
      <vt:lpstr>Legend of Romulus &amp; Remus</vt:lpstr>
      <vt:lpstr>Slide 9</vt:lpstr>
      <vt:lpstr>Early Society &amp; Government</vt:lpstr>
      <vt:lpstr>Early Society &amp; Government</vt:lpstr>
      <vt:lpstr>Early Society &amp; Government</vt:lpstr>
      <vt:lpstr>Slide 13</vt:lpstr>
      <vt:lpstr>The Early Roman Republic</vt:lpstr>
      <vt:lpstr>Establishment</vt:lpstr>
      <vt:lpstr>Establishment</vt:lpstr>
      <vt:lpstr>        Two Consuls</vt:lpstr>
      <vt:lpstr>Senate</vt:lpstr>
      <vt:lpstr>Assemblies</vt:lpstr>
      <vt:lpstr>Quick Review</vt:lpstr>
      <vt:lpstr>Struggle Within the Republic</vt:lpstr>
      <vt:lpstr>Struggle Within the Republic</vt:lpstr>
      <vt:lpstr>Slide 23</vt:lpstr>
      <vt:lpstr>Slide 24</vt:lpstr>
      <vt:lpstr>The Mediterranean – A Roman Sea</vt:lpstr>
      <vt:lpstr>Master of Italy</vt:lpstr>
      <vt:lpstr>Master of Italy</vt:lpstr>
      <vt:lpstr>Rome</vt:lpstr>
      <vt:lpstr>Rome versus Carthage: The Punic Wars</vt:lpstr>
      <vt:lpstr>Rome versus Carthage: The Punic Wars</vt:lpstr>
      <vt:lpstr>The First Punic War (264-241 BC)</vt:lpstr>
      <vt:lpstr>The Second Punic War (218-201 BC)</vt:lpstr>
      <vt:lpstr>The Third Punic War (149-146 B.C.)</vt:lpstr>
      <vt:lpstr>Rome</vt:lpstr>
      <vt:lpstr>Slide 35</vt:lpstr>
      <vt:lpstr>Roman Administration</vt:lpstr>
      <vt:lpstr>Rome</vt:lpstr>
      <vt:lpstr>Internal Problems</vt:lpstr>
      <vt:lpstr>Internal Problems</vt:lpstr>
      <vt:lpstr>Corruption</vt:lpstr>
      <vt:lpstr>Slide 41</vt:lpstr>
      <vt:lpstr>Failure of Reform</vt:lpstr>
      <vt:lpstr>Failure of Reform</vt:lpstr>
      <vt:lpstr>Civil War</vt:lpstr>
      <vt:lpstr>The First Civil War</vt:lpstr>
      <vt:lpstr>The Second Civil War</vt:lpstr>
      <vt:lpstr>The Second Civil War</vt:lpstr>
      <vt:lpstr>The Second Civil War</vt:lpstr>
      <vt:lpstr>Slide 49</vt:lpstr>
      <vt:lpstr>The Second Civil War</vt:lpstr>
      <vt:lpstr>Caesarean Reforms</vt:lpstr>
      <vt:lpstr>Assassination</vt:lpstr>
      <vt:lpstr>The Third Civil War</vt:lpstr>
      <vt:lpstr>Republic to Empire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Rome</dc:title>
  <dc:creator>Cotton Blossom</dc:creator>
  <cp:lastModifiedBy>Alice Purcell</cp:lastModifiedBy>
  <cp:revision>80</cp:revision>
  <dcterms:created xsi:type="dcterms:W3CDTF">2010-09-21T01:04:20Z</dcterms:created>
  <dcterms:modified xsi:type="dcterms:W3CDTF">2012-09-11T22:39:36Z</dcterms:modified>
</cp:coreProperties>
</file>